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0"/>
  </p:notesMasterIdLst>
  <p:sldIdLst>
    <p:sldId id="295" r:id="rId5"/>
    <p:sldId id="312" r:id="rId6"/>
    <p:sldId id="341" r:id="rId7"/>
    <p:sldId id="347" r:id="rId8"/>
    <p:sldId id="348" r:id="rId9"/>
    <p:sldId id="349" r:id="rId10"/>
    <p:sldId id="350" r:id="rId11"/>
    <p:sldId id="351" r:id="rId12"/>
    <p:sldId id="352" r:id="rId13"/>
    <p:sldId id="4768" r:id="rId14"/>
    <p:sldId id="346" r:id="rId15"/>
    <p:sldId id="4769" r:id="rId16"/>
    <p:sldId id="4770" r:id="rId17"/>
    <p:sldId id="322" r:id="rId18"/>
    <p:sldId id="317"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8F3542-7ABF-5432-1FD5-752CEF2388F0}" name="Raphaelle Stremsdoerfer" initials="RS" userId="S::raphaelle.stremsdoerfer@eba.europa.eu::4c0c9827-9adf-43c2-9887-fa7dca19a3d0" providerId="AD"/>
  <p188:author id="{8A837D79-1ACB-3C82-208A-7FF982F7CA32}" name="Noemie Papp" initials="NP" userId="S::Noemie.Papp@eba.europa.eu::e2a84a44-f525-4f92-a78f-09c4e086f55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5D99A6-4A29-4172-AE74-B0DEFB87F3EA}" v="3" dt="2025-11-12T09:06:44.602"/>
    <p1510:client id="{834FB40E-418F-4D22-8662-960DC5156A51}" v="6" dt="2025-11-12T07:59:39.558"/>
    <p1510:client id="{D22304CA-90B2-4B3C-B7BD-B9B568765B8A}" v="7" dt="2025-11-12T08:05:34.602"/>
    <p1510:client id="{DE773764-869A-4F04-9CF8-ECC8C4EAB143}" v="251" dt="2025-11-12T09:11:41.772"/>
    <p1510:client id="{EB36D5D9-F193-4DFF-9423-92F2DCF9200C}" v="17" dt="2025-11-12T08:50:03.376"/>
    <p1510:client id="{F1794577-43BF-4479-B343-BF6FC0BF30D6}" v="69" dt="2025-11-12T08:04:25.167"/>
    <p1510:client id="{F5389648-5B77-452B-9C61-6A2D868FEEC5}" v="3" dt="2025-11-12T08:09:17.050"/>
    <p1510:client id="{F56AF300-14B2-4F09-B5B1-6FCCDACBCFB0}" v="4" dt="2025-11-12T08:07:05.194"/>
    <p1510:client id="{F59A68DD-0674-40CE-A553-BD609B3951CD}" v="7" dt="2025-11-12T08:56:40.5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emie Papp" userId="S::noemie.papp@eba.europa.eu::e2a84a44-f525-4f92-a78f-09c4e086f555" providerId="AD" clId="Web-{834FB40E-418F-4D22-8662-960DC5156A51}"/>
    <pc:docChg chg="modSld">
      <pc:chgData name="Noemie Papp" userId="S::noemie.papp@eba.europa.eu::e2a84a44-f525-4f92-a78f-09c4e086f555" providerId="AD" clId="Web-{834FB40E-418F-4D22-8662-960DC5156A51}" dt="2025-11-12T07:59:39.558" v="5" actId="14100"/>
      <pc:docMkLst>
        <pc:docMk/>
      </pc:docMkLst>
      <pc:sldChg chg="modSp">
        <pc:chgData name="Noemie Papp" userId="S::noemie.papp@eba.europa.eu::e2a84a44-f525-4f92-a78f-09c4e086f555" providerId="AD" clId="Web-{834FB40E-418F-4D22-8662-960DC5156A51}" dt="2025-11-12T07:59:39.558" v="5" actId="14100"/>
        <pc:sldMkLst>
          <pc:docMk/>
          <pc:sldMk cId="3194244169" sldId="4770"/>
        </pc:sldMkLst>
        <pc:picChg chg="mod modCrop">
          <ac:chgData name="Noemie Papp" userId="S::noemie.papp@eba.europa.eu::e2a84a44-f525-4f92-a78f-09c4e086f555" providerId="AD" clId="Web-{834FB40E-418F-4D22-8662-960DC5156A51}" dt="2025-11-12T07:59:39.558" v="5" actId="14100"/>
          <ac:picMkLst>
            <pc:docMk/>
            <pc:sldMk cId="3194244169" sldId="4770"/>
            <ac:picMk id="7" creationId="{C575C28F-C221-C304-90BC-D74F9F1BC7BC}"/>
          </ac:picMkLst>
        </pc:picChg>
      </pc:sldChg>
    </pc:docChg>
  </pc:docChgLst>
  <pc:docChgLst>
    <pc:chgData name="Noemie Papp" userId="S::noemie.papp@eba.europa.eu::e2a84a44-f525-4f92-a78f-09c4e086f555" providerId="AD" clId="Web-{F5389648-5B77-452B-9C61-6A2D868FEEC5}"/>
    <pc:docChg chg="modSld">
      <pc:chgData name="Noemie Papp" userId="S::noemie.papp@eba.europa.eu::e2a84a44-f525-4f92-a78f-09c4e086f555" providerId="AD" clId="Web-{F5389648-5B77-452B-9C61-6A2D868FEEC5}" dt="2025-11-12T08:09:17.050" v="2" actId="20577"/>
      <pc:docMkLst>
        <pc:docMk/>
      </pc:docMkLst>
      <pc:sldChg chg="modSp">
        <pc:chgData name="Noemie Papp" userId="S::noemie.papp@eba.europa.eu::e2a84a44-f525-4f92-a78f-09c4e086f555" providerId="AD" clId="Web-{F5389648-5B77-452B-9C61-6A2D868FEEC5}" dt="2025-11-12T08:09:17.050" v="2" actId="20577"/>
        <pc:sldMkLst>
          <pc:docMk/>
          <pc:sldMk cId="2672244035" sldId="346"/>
        </pc:sldMkLst>
        <pc:spChg chg="mod">
          <ac:chgData name="Noemie Papp" userId="S::noemie.papp@eba.europa.eu::e2a84a44-f525-4f92-a78f-09c4e086f555" providerId="AD" clId="Web-{F5389648-5B77-452B-9C61-6A2D868FEEC5}" dt="2025-11-12T08:09:17.050" v="2" actId="20577"/>
          <ac:spMkLst>
            <pc:docMk/>
            <pc:sldMk cId="2672244035" sldId="346"/>
            <ac:spMk id="3" creationId="{922AEA06-C5D2-7929-98E5-9F71F1BBF788}"/>
          </ac:spMkLst>
        </pc:spChg>
      </pc:sldChg>
    </pc:docChg>
  </pc:docChgLst>
  <pc:docChgLst>
    <pc:chgData name="Noemie Papp" userId="S::noemie.papp@eba.europa.eu::e2a84a44-f525-4f92-a78f-09c4e086f555" providerId="AD" clId="Web-{F1794577-43BF-4479-B343-BF6FC0BF30D6}"/>
    <pc:docChg chg="modSld">
      <pc:chgData name="Noemie Papp" userId="S::noemie.papp@eba.europa.eu::e2a84a44-f525-4f92-a78f-09c4e086f555" providerId="AD" clId="Web-{F1794577-43BF-4479-B343-BF6FC0BF30D6}" dt="2025-11-12T08:04:24.870" v="62" actId="20577"/>
      <pc:docMkLst>
        <pc:docMk/>
      </pc:docMkLst>
      <pc:sldChg chg="modSp">
        <pc:chgData name="Noemie Papp" userId="S::noemie.papp@eba.europa.eu::e2a84a44-f525-4f92-a78f-09c4e086f555" providerId="AD" clId="Web-{F1794577-43BF-4479-B343-BF6FC0BF30D6}" dt="2025-11-12T08:04:03.355" v="55" actId="20577"/>
        <pc:sldMkLst>
          <pc:docMk/>
          <pc:sldMk cId="2828811930" sldId="341"/>
        </pc:sldMkLst>
        <pc:spChg chg="mod">
          <ac:chgData name="Noemie Papp" userId="S::noemie.papp@eba.europa.eu::e2a84a44-f525-4f92-a78f-09c4e086f555" providerId="AD" clId="Web-{F1794577-43BF-4479-B343-BF6FC0BF30D6}" dt="2025-11-12T08:04:03.355" v="55" actId="20577"/>
          <ac:spMkLst>
            <pc:docMk/>
            <pc:sldMk cId="2828811930" sldId="341"/>
            <ac:spMk id="3" creationId="{96579A04-2CFD-19A4-DEE7-61581C06EAF6}"/>
          </ac:spMkLst>
        </pc:spChg>
      </pc:sldChg>
      <pc:sldChg chg="modSp">
        <pc:chgData name="Noemie Papp" userId="S::noemie.papp@eba.europa.eu::e2a84a44-f525-4f92-a78f-09c4e086f555" providerId="AD" clId="Web-{F1794577-43BF-4479-B343-BF6FC0BF30D6}" dt="2025-11-12T08:04:08.323" v="57" actId="20577"/>
        <pc:sldMkLst>
          <pc:docMk/>
          <pc:sldMk cId="1989300095" sldId="347"/>
        </pc:sldMkLst>
        <pc:spChg chg="mod">
          <ac:chgData name="Noemie Papp" userId="S::noemie.papp@eba.europa.eu::e2a84a44-f525-4f92-a78f-09c4e086f555" providerId="AD" clId="Web-{F1794577-43BF-4479-B343-BF6FC0BF30D6}" dt="2025-11-12T08:04:08.323" v="57" actId="20577"/>
          <ac:spMkLst>
            <pc:docMk/>
            <pc:sldMk cId="1989300095" sldId="347"/>
            <ac:spMk id="3" creationId="{B1FE17AB-C53F-0425-4DBC-FB1E399F9775}"/>
          </ac:spMkLst>
        </pc:spChg>
      </pc:sldChg>
      <pc:sldChg chg="modSp">
        <pc:chgData name="Noemie Papp" userId="S::noemie.papp@eba.europa.eu::e2a84a44-f525-4f92-a78f-09c4e086f555" providerId="AD" clId="Web-{F1794577-43BF-4479-B343-BF6FC0BF30D6}" dt="2025-11-12T08:04:12.558" v="58" actId="20577"/>
        <pc:sldMkLst>
          <pc:docMk/>
          <pc:sldMk cId="1951359982" sldId="349"/>
        </pc:sldMkLst>
        <pc:spChg chg="mod">
          <ac:chgData name="Noemie Papp" userId="S::noemie.papp@eba.europa.eu::e2a84a44-f525-4f92-a78f-09c4e086f555" providerId="AD" clId="Web-{F1794577-43BF-4479-B343-BF6FC0BF30D6}" dt="2025-11-12T08:03:44.401" v="41" actId="20577"/>
          <ac:spMkLst>
            <pc:docMk/>
            <pc:sldMk cId="1951359982" sldId="349"/>
            <ac:spMk id="2" creationId="{56DD6EFD-8936-EFC4-E7EB-AB1E18D38964}"/>
          </ac:spMkLst>
        </pc:spChg>
        <pc:spChg chg="mod">
          <ac:chgData name="Noemie Papp" userId="S::noemie.papp@eba.europa.eu::e2a84a44-f525-4f92-a78f-09c4e086f555" providerId="AD" clId="Web-{F1794577-43BF-4479-B343-BF6FC0BF30D6}" dt="2025-11-12T08:04:12.558" v="58" actId="20577"/>
          <ac:spMkLst>
            <pc:docMk/>
            <pc:sldMk cId="1951359982" sldId="349"/>
            <ac:spMk id="3" creationId="{A2560935-A58B-00BB-3436-74D553D10F61}"/>
          </ac:spMkLst>
        </pc:spChg>
      </pc:sldChg>
      <pc:sldChg chg="modSp">
        <pc:chgData name="Noemie Papp" userId="S::noemie.papp@eba.europa.eu::e2a84a44-f525-4f92-a78f-09c4e086f555" providerId="AD" clId="Web-{F1794577-43BF-4479-B343-BF6FC0BF30D6}" dt="2025-11-12T08:04:20.198" v="60" actId="20577"/>
        <pc:sldMkLst>
          <pc:docMk/>
          <pc:sldMk cId="2127747501" sldId="350"/>
        </pc:sldMkLst>
        <pc:spChg chg="mod">
          <ac:chgData name="Noemie Papp" userId="S::noemie.papp@eba.europa.eu::e2a84a44-f525-4f92-a78f-09c4e086f555" providerId="AD" clId="Web-{F1794577-43BF-4479-B343-BF6FC0BF30D6}" dt="2025-11-12T08:04:20.198" v="60" actId="20577"/>
          <ac:spMkLst>
            <pc:docMk/>
            <pc:sldMk cId="2127747501" sldId="350"/>
            <ac:spMk id="3" creationId="{B2014AAD-9744-E814-095B-DC9F995631C4}"/>
          </ac:spMkLst>
        </pc:spChg>
      </pc:sldChg>
      <pc:sldChg chg="modSp">
        <pc:chgData name="Noemie Papp" userId="S::noemie.papp@eba.europa.eu::e2a84a44-f525-4f92-a78f-09c4e086f555" providerId="AD" clId="Web-{F1794577-43BF-4479-B343-BF6FC0BF30D6}" dt="2025-11-12T08:04:24.870" v="62" actId="20577"/>
        <pc:sldMkLst>
          <pc:docMk/>
          <pc:sldMk cId="2855001899" sldId="351"/>
        </pc:sldMkLst>
        <pc:spChg chg="mod">
          <ac:chgData name="Noemie Papp" userId="S::noemie.papp@eba.europa.eu::e2a84a44-f525-4f92-a78f-09c4e086f555" providerId="AD" clId="Web-{F1794577-43BF-4479-B343-BF6FC0BF30D6}" dt="2025-11-12T08:04:24.870" v="62" actId="20577"/>
          <ac:spMkLst>
            <pc:docMk/>
            <pc:sldMk cId="2855001899" sldId="351"/>
            <ac:spMk id="3" creationId="{8A60458C-42B4-3837-A495-435C93E5C914}"/>
          </ac:spMkLst>
        </pc:spChg>
      </pc:sldChg>
    </pc:docChg>
  </pc:docChgLst>
  <pc:docChgLst>
    <pc:chgData name="Noemie Papp" userId="S::noemie.papp@eba.europa.eu::e2a84a44-f525-4f92-a78f-09c4e086f555" providerId="AD" clId="Web-{D22304CA-90B2-4B3C-B7BD-B9B568765B8A}"/>
    <pc:docChg chg="modSld">
      <pc:chgData name="Noemie Papp" userId="S::noemie.papp@eba.europa.eu::e2a84a44-f525-4f92-a78f-09c4e086f555" providerId="AD" clId="Web-{D22304CA-90B2-4B3C-B7BD-B9B568765B8A}" dt="2025-11-12T08:05:32.836" v="3" actId="20577"/>
      <pc:docMkLst>
        <pc:docMk/>
      </pc:docMkLst>
      <pc:sldChg chg="modSp">
        <pc:chgData name="Noemie Papp" userId="S::noemie.papp@eba.europa.eu::e2a84a44-f525-4f92-a78f-09c4e086f555" providerId="AD" clId="Web-{D22304CA-90B2-4B3C-B7BD-B9B568765B8A}" dt="2025-11-12T08:05:26.070" v="1" actId="20577"/>
        <pc:sldMkLst>
          <pc:docMk/>
          <pc:sldMk cId="1951359982" sldId="349"/>
        </pc:sldMkLst>
        <pc:spChg chg="mod">
          <ac:chgData name="Noemie Papp" userId="S::noemie.papp@eba.europa.eu::e2a84a44-f525-4f92-a78f-09c4e086f555" providerId="AD" clId="Web-{D22304CA-90B2-4B3C-B7BD-B9B568765B8A}" dt="2025-11-12T08:05:26.070" v="1" actId="20577"/>
          <ac:spMkLst>
            <pc:docMk/>
            <pc:sldMk cId="1951359982" sldId="349"/>
            <ac:spMk id="2" creationId="{56DD6EFD-8936-EFC4-E7EB-AB1E18D38964}"/>
          </ac:spMkLst>
        </pc:spChg>
      </pc:sldChg>
      <pc:sldChg chg="modSp">
        <pc:chgData name="Noemie Papp" userId="S::noemie.papp@eba.europa.eu::e2a84a44-f525-4f92-a78f-09c4e086f555" providerId="AD" clId="Web-{D22304CA-90B2-4B3C-B7BD-B9B568765B8A}" dt="2025-11-12T08:05:29.758" v="2" actId="20577"/>
        <pc:sldMkLst>
          <pc:docMk/>
          <pc:sldMk cId="2127747501" sldId="350"/>
        </pc:sldMkLst>
        <pc:spChg chg="mod">
          <ac:chgData name="Noemie Papp" userId="S::noemie.papp@eba.europa.eu::e2a84a44-f525-4f92-a78f-09c4e086f555" providerId="AD" clId="Web-{D22304CA-90B2-4B3C-B7BD-B9B568765B8A}" dt="2025-11-12T08:05:29.758" v="2" actId="20577"/>
          <ac:spMkLst>
            <pc:docMk/>
            <pc:sldMk cId="2127747501" sldId="350"/>
            <ac:spMk id="2" creationId="{AB22FCC2-2D5D-7D31-AD96-C90D424E65E3}"/>
          </ac:spMkLst>
        </pc:spChg>
      </pc:sldChg>
      <pc:sldChg chg="modSp">
        <pc:chgData name="Noemie Papp" userId="S::noemie.papp@eba.europa.eu::e2a84a44-f525-4f92-a78f-09c4e086f555" providerId="AD" clId="Web-{D22304CA-90B2-4B3C-B7BD-B9B568765B8A}" dt="2025-11-12T08:05:32.836" v="3" actId="20577"/>
        <pc:sldMkLst>
          <pc:docMk/>
          <pc:sldMk cId="2855001899" sldId="351"/>
        </pc:sldMkLst>
        <pc:spChg chg="mod">
          <ac:chgData name="Noemie Papp" userId="S::noemie.papp@eba.europa.eu::e2a84a44-f525-4f92-a78f-09c4e086f555" providerId="AD" clId="Web-{D22304CA-90B2-4B3C-B7BD-B9B568765B8A}" dt="2025-11-12T08:05:32.836" v="3" actId="20577"/>
          <ac:spMkLst>
            <pc:docMk/>
            <pc:sldMk cId="2855001899" sldId="351"/>
            <ac:spMk id="2" creationId="{678C8759-7B33-285D-5ECC-2ECA48867FF8}"/>
          </ac:spMkLst>
        </pc:spChg>
      </pc:sldChg>
    </pc:docChg>
  </pc:docChgLst>
  <pc:docChgLst>
    <pc:chgData name="Noemie Papp" userId="S::noemie.papp@eba.europa.eu::e2a84a44-f525-4f92-a78f-09c4e086f555" providerId="AD" clId="Web-{EB36D5D9-F193-4DFF-9423-92F2DCF9200C}"/>
    <pc:docChg chg="modSld">
      <pc:chgData name="Noemie Papp" userId="S::noemie.papp@eba.europa.eu::e2a84a44-f525-4f92-a78f-09c4e086f555" providerId="AD" clId="Web-{EB36D5D9-F193-4DFF-9423-92F2DCF9200C}" dt="2025-11-12T08:50:03.376" v="16" actId="1076"/>
      <pc:docMkLst>
        <pc:docMk/>
      </pc:docMkLst>
      <pc:sldChg chg="addSp delSp modSp">
        <pc:chgData name="Noemie Papp" userId="S::noemie.papp@eba.europa.eu::e2a84a44-f525-4f92-a78f-09c4e086f555" providerId="AD" clId="Web-{EB36D5D9-F193-4DFF-9423-92F2DCF9200C}" dt="2025-11-12T08:50:03.376" v="16" actId="1076"/>
        <pc:sldMkLst>
          <pc:docMk/>
          <pc:sldMk cId="2672244035" sldId="346"/>
        </pc:sldMkLst>
        <pc:picChg chg="add mod">
          <ac:chgData name="Noemie Papp" userId="S::noemie.papp@eba.europa.eu::e2a84a44-f525-4f92-a78f-09c4e086f555" providerId="AD" clId="Web-{EB36D5D9-F193-4DFF-9423-92F2DCF9200C}" dt="2025-11-12T08:49:48.422" v="15" actId="1076"/>
          <ac:picMkLst>
            <pc:docMk/>
            <pc:sldMk cId="2672244035" sldId="346"/>
            <ac:picMk id="5" creationId="{D5D27C79-BD26-BE46-F430-BF9800EE2167}"/>
          </ac:picMkLst>
        </pc:picChg>
        <pc:picChg chg="del">
          <ac:chgData name="Noemie Papp" userId="S::noemie.papp@eba.europa.eu::e2a84a44-f525-4f92-a78f-09c4e086f555" providerId="AD" clId="Web-{EB36D5D9-F193-4DFF-9423-92F2DCF9200C}" dt="2025-11-12T08:47:21.616" v="3"/>
          <ac:picMkLst>
            <pc:docMk/>
            <pc:sldMk cId="2672244035" sldId="346"/>
            <ac:picMk id="6" creationId="{9DC89090-E7D8-A24F-FF79-3B6C429A0EA4}"/>
          </ac:picMkLst>
        </pc:picChg>
        <pc:picChg chg="add del mod">
          <ac:chgData name="Noemie Papp" userId="S::noemie.papp@eba.europa.eu::e2a84a44-f525-4f92-a78f-09c4e086f555" providerId="AD" clId="Web-{EB36D5D9-F193-4DFF-9423-92F2DCF9200C}" dt="2025-11-12T08:48:31.261" v="11"/>
          <ac:picMkLst>
            <pc:docMk/>
            <pc:sldMk cId="2672244035" sldId="346"/>
            <ac:picMk id="7" creationId="{CCE3D28A-BCBB-F13F-0734-21458E848026}"/>
          </ac:picMkLst>
        </pc:picChg>
        <pc:picChg chg="del">
          <ac:chgData name="Noemie Papp" userId="S::noemie.papp@eba.europa.eu::e2a84a44-f525-4f92-a78f-09c4e086f555" providerId="AD" clId="Web-{EB36D5D9-F193-4DFF-9423-92F2DCF9200C}" dt="2025-11-12T08:47:27.226" v="4"/>
          <ac:picMkLst>
            <pc:docMk/>
            <pc:sldMk cId="2672244035" sldId="346"/>
            <ac:picMk id="8" creationId="{F4130607-43F7-F48B-FEC1-29109AACCF4E}"/>
          </ac:picMkLst>
        </pc:picChg>
        <pc:picChg chg="add mod">
          <ac:chgData name="Noemie Papp" userId="S::noemie.papp@eba.europa.eu::e2a84a44-f525-4f92-a78f-09c4e086f555" providerId="AD" clId="Web-{EB36D5D9-F193-4DFF-9423-92F2DCF9200C}" dt="2025-11-12T08:50:03.376" v="16" actId="1076"/>
          <ac:picMkLst>
            <pc:docMk/>
            <pc:sldMk cId="2672244035" sldId="346"/>
            <ac:picMk id="9" creationId="{57DE63BA-9052-DE91-E5DE-80B810A132EE}"/>
          </ac:picMkLst>
        </pc:picChg>
      </pc:sldChg>
      <pc:sldChg chg="modSp">
        <pc:chgData name="Noemie Papp" userId="S::noemie.papp@eba.europa.eu::e2a84a44-f525-4f92-a78f-09c4e086f555" providerId="AD" clId="Web-{EB36D5D9-F193-4DFF-9423-92F2DCF9200C}" dt="2025-11-12T08:46:06.547" v="2" actId="20577"/>
        <pc:sldMkLst>
          <pc:docMk/>
          <pc:sldMk cId="2127747501" sldId="350"/>
        </pc:sldMkLst>
        <pc:spChg chg="mod">
          <ac:chgData name="Noemie Papp" userId="S::noemie.papp@eba.europa.eu::e2a84a44-f525-4f92-a78f-09c4e086f555" providerId="AD" clId="Web-{EB36D5D9-F193-4DFF-9423-92F2DCF9200C}" dt="2025-11-12T08:46:06.547" v="2" actId="20577"/>
          <ac:spMkLst>
            <pc:docMk/>
            <pc:sldMk cId="2127747501" sldId="350"/>
            <ac:spMk id="3" creationId="{B2014AAD-9744-E814-095B-DC9F995631C4}"/>
          </ac:spMkLst>
        </pc:spChg>
      </pc:sldChg>
    </pc:docChg>
  </pc:docChgLst>
  <pc:docChgLst>
    <pc:chgData name="Raphaelle Stremsdoerfer" userId="S::raphaelle.stremsdoerfer@eba.europa.eu::4c0c9827-9adf-43c2-9887-fa7dca19a3d0" providerId="AD" clId="Web-{025D99A6-4A29-4172-AE74-B0DEFB87F3EA}"/>
    <pc:docChg chg="modSld">
      <pc:chgData name="Raphaelle Stremsdoerfer" userId="S::raphaelle.stremsdoerfer@eba.europa.eu::4c0c9827-9adf-43c2-9887-fa7dca19a3d0" providerId="AD" clId="Web-{025D99A6-4A29-4172-AE74-B0DEFB87F3EA}" dt="2025-11-12T09:06:44.602" v="8" actId="20577"/>
      <pc:docMkLst>
        <pc:docMk/>
      </pc:docMkLst>
      <pc:sldChg chg="modSp modCm">
        <pc:chgData name="Raphaelle Stremsdoerfer" userId="S::raphaelle.stremsdoerfer@eba.europa.eu::4c0c9827-9adf-43c2-9887-fa7dca19a3d0" providerId="AD" clId="Web-{025D99A6-4A29-4172-AE74-B0DEFB87F3EA}" dt="2025-11-12T09:06:44.602" v="8" actId="20577"/>
        <pc:sldMkLst>
          <pc:docMk/>
          <pc:sldMk cId="1951359982" sldId="349"/>
        </pc:sldMkLst>
        <pc:spChg chg="mod">
          <ac:chgData name="Raphaelle Stremsdoerfer" userId="S::raphaelle.stremsdoerfer@eba.europa.eu::4c0c9827-9adf-43c2-9887-fa7dca19a3d0" providerId="AD" clId="Web-{025D99A6-4A29-4172-AE74-B0DEFB87F3EA}" dt="2025-11-12T09:06:44.602" v="8" actId="20577"/>
          <ac:spMkLst>
            <pc:docMk/>
            <pc:sldMk cId="1951359982" sldId="349"/>
            <ac:spMk id="3" creationId="{A2560935-A58B-00BB-3436-74D553D10F61}"/>
          </ac:spMkLst>
        </pc:spChg>
        <pc:extLst>
          <p:ext xmlns:p="http://schemas.openxmlformats.org/presentationml/2006/main" uri="{D6D511B9-2390-475A-947B-AFAB55BFBCF1}">
            <pc226:cmChg xmlns:pc226="http://schemas.microsoft.com/office/powerpoint/2022/06/main/command" chg="mod">
              <pc226:chgData name="Raphaelle Stremsdoerfer" userId="S::raphaelle.stremsdoerfer@eba.europa.eu::4c0c9827-9adf-43c2-9887-fa7dca19a3d0" providerId="AD" clId="Web-{025D99A6-4A29-4172-AE74-B0DEFB87F3EA}" dt="2025-11-12T09:05:45.194" v="7" actId="20577"/>
              <pc2:cmMkLst xmlns:pc2="http://schemas.microsoft.com/office/powerpoint/2019/9/main/command">
                <pc:docMk/>
                <pc:sldMk cId="1951359982" sldId="349"/>
                <pc2:cmMk id="{B04818C2-0D42-46A1-BF64-AA71615069F1}"/>
              </pc2:cmMkLst>
            </pc226:cmChg>
          </p:ext>
        </pc:extLst>
      </pc:sldChg>
    </pc:docChg>
  </pc:docChgLst>
  <pc:docChgLst>
    <pc:chgData name="Noemie Papp" userId="e2a84a44-f525-4f92-a78f-09c4e086f555" providerId="ADAL" clId="{64988FA9-0206-445C-9D45-C7ADE343E87D}"/>
    <pc:docChg chg="undo redo custSel addSld delSld modSld">
      <pc:chgData name="Noemie Papp" userId="e2a84a44-f525-4f92-a78f-09c4e086f555" providerId="ADAL" clId="{64988FA9-0206-445C-9D45-C7ADE343E87D}" dt="2025-11-12T09:11:41.772" v="2595" actId="20577"/>
      <pc:docMkLst>
        <pc:docMk/>
      </pc:docMkLst>
      <pc:sldChg chg="modSp mod">
        <pc:chgData name="Noemie Papp" userId="e2a84a44-f525-4f92-a78f-09c4e086f555" providerId="ADAL" clId="{64988FA9-0206-445C-9D45-C7ADE343E87D}" dt="2025-11-12T05:23:28.675" v="1525" actId="114"/>
        <pc:sldMkLst>
          <pc:docMk/>
          <pc:sldMk cId="2151557500" sldId="295"/>
        </pc:sldMkLst>
        <pc:graphicFrameChg chg="mod modGraphic">
          <ac:chgData name="Noemie Papp" userId="e2a84a44-f525-4f92-a78f-09c4e086f555" providerId="ADAL" clId="{64988FA9-0206-445C-9D45-C7ADE343E87D}" dt="2025-11-12T05:23:28.675" v="1525" actId="114"/>
          <ac:graphicFrameMkLst>
            <pc:docMk/>
            <pc:sldMk cId="2151557500" sldId="295"/>
            <ac:graphicFrameMk id="4" creationId="{97F8C993-13D9-D242-F125-A736EDFF4380}"/>
          </ac:graphicFrameMkLst>
        </pc:graphicFrameChg>
      </pc:sldChg>
      <pc:sldChg chg="del">
        <pc:chgData name="Noemie Papp" userId="e2a84a44-f525-4f92-a78f-09c4e086f555" providerId="ADAL" clId="{64988FA9-0206-445C-9D45-C7ADE343E87D}" dt="2025-11-12T03:48:39.931" v="325" actId="47"/>
        <pc:sldMkLst>
          <pc:docMk/>
          <pc:sldMk cId="2438482105" sldId="297"/>
        </pc:sldMkLst>
      </pc:sldChg>
      <pc:sldChg chg="del">
        <pc:chgData name="Noemie Papp" userId="e2a84a44-f525-4f92-a78f-09c4e086f555" providerId="ADAL" clId="{64988FA9-0206-445C-9D45-C7ADE343E87D}" dt="2025-11-12T03:45:43.518" v="124" actId="47"/>
        <pc:sldMkLst>
          <pc:docMk/>
          <pc:sldMk cId="1228368345" sldId="299"/>
        </pc:sldMkLst>
      </pc:sldChg>
      <pc:sldChg chg="modSp mod">
        <pc:chgData name="Noemie Papp" userId="e2a84a44-f525-4f92-a78f-09c4e086f555" providerId="ADAL" clId="{64988FA9-0206-445C-9D45-C7ADE343E87D}" dt="2025-11-12T05:27:27.688" v="1609" actId="20577"/>
        <pc:sldMkLst>
          <pc:docMk/>
          <pc:sldMk cId="3809537615" sldId="312"/>
        </pc:sldMkLst>
        <pc:graphicFrameChg chg="mod modGraphic">
          <ac:chgData name="Noemie Papp" userId="e2a84a44-f525-4f92-a78f-09c4e086f555" providerId="ADAL" clId="{64988FA9-0206-445C-9D45-C7ADE343E87D}" dt="2025-11-12T05:27:27.688" v="1609" actId="20577"/>
          <ac:graphicFrameMkLst>
            <pc:docMk/>
            <pc:sldMk cId="3809537615" sldId="312"/>
            <ac:graphicFrameMk id="4" creationId="{AFE50A54-1580-0052-031E-6F60A30A95FF}"/>
          </ac:graphicFrameMkLst>
        </pc:graphicFrameChg>
      </pc:sldChg>
      <pc:sldChg chg="del">
        <pc:chgData name="Noemie Papp" userId="e2a84a44-f525-4f92-a78f-09c4e086f555" providerId="ADAL" clId="{64988FA9-0206-445C-9D45-C7ADE343E87D}" dt="2025-11-12T03:48:40.743" v="326" actId="47"/>
        <pc:sldMkLst>
          <pc:docMk/>
          <pc:sldMk cId="1784827390" sldId="339"/>
        </pc:sldMkLst>
      </pc:sldChg>
      <pc:sldChg chg="del">
        <pc:chgData name="Noemie Papp" userId="e2a84a44-f525-4f92-a78f-09c4e086f555" providerId="ADAL" clId="{64988FA9-0206-445C-9D45-C7ADE343E87D}" dt="2025-11-12T03:48:41.605" v="327" actId="47"/>
        <pc:sldMkLst>
          <pc:docMk/>
          <pc:sldMk cId="1551142509" sldId="340"/>
        </pc:sldMkLst>
      </pc:sldChg>
      <pc:sldChg chg="modSp add del mod">
        <pc:chgData name="Noemie Papp" userId="e2a84a44-f525-4f92-a78f-09c4e086f555" providerId="ADAL" clId="{64988FA9-0206-445C-9D45-C7ADE343E87D}" dt="2025-11-12T09:11:41.772" v="2595" actId="20577"/>
        <pc:sldMkLst>
          <pc:docMk/>
          <pc:sldMk cId="2828811930" sldId="341"/>
        </pc:sldMkLst>
        <pc:spChg chg="mod">
          <ac:chgData name="Noemie Papp" userId="e2a84a44-f525-4f92-a78f-09c4e086f555" providerId="ADAL" clId="{64988FA9-0206-445C-9D45-C7ADE343E87D}" dt="2025-11-12T06:02:08.400" v="2381" actId="1076"/>
          <ac:spMkLst>
            <pc:docMk/>
            <pc:sldMk cId="2828811930" sldId="341"/>
            <ac:spMk id="2" creationId="{C1A0CAD0-4318-1A47-95E4-449984B13E1D}"/>
          </ac:spMkLst>
        </pc:spChg>
        <pc:spChg chg="mod">
          <ac:chgData name="Noemie Papp" userId="e2a84a44-f525-4f92-a78f-09c4e086f555" providerId="ADAL" clId="{64988FA9-0206-445C-9D45-C7ADE343E87D}" dt="2025-11-12T09:11:41.772" v="2595" actId="20577"/>
          <ac:spMkLst>
            <pc:docMk/>
            <pc:sldMk cId="2828811930" sldId="341"/>
            <ac:spMk id="3" creationId="{96579A04-2CFD-19A4-DEE7-61581C06EAF6}"/>
          </ac:spMkLst>
        </pc:spChg>
      </pc:sldChg>
      <pc:sldChg chg="modSp add del mod">
        <pc:chgData name="Noemie Papp" userId="e2a84a44-f525-4f92-a78f-09c4e086f555" providerId="ADAL" clId="{64988FA9-0206-445C-9D45-C7ADE343E87D}" dt="2025-11-12T05:14:57.661" v="1368" actId="2696"/>
        <pc:sldMkLst>
          <pc:docMk/>
          <pc:sldMk cId="911591003" sldId="342"/>
        </pc:sldMkLst>
        <pc:spChg chg="mod">
          <ac:chgData name="Noemie Papp" userId="e2a84a44-f525-4f92-a78f-09c4e086f555" providerId="ADAL" clId="{64988FA9-0206-445C-9D45-C7ADE343E87D}" dt="2025-11-12T04:24:20.682" v="514" actId="20577"/>
          <ac:spMkLst>
            <pc:docMk/>
            <pc:sldMk cId="911591003" sldId="342"/>
            <ac:spMk id="2" creationId="{C1A0CAD0-4318-1A47-95E4-449984B13E1D}"/>
          </ac:spMkLst>
        </pc:spChg>
        <pc:spChg chg="mod">
          <ac:chgData name="Noemie Papp" userId="e2a84a44-f525-4f92-a78f-09c4e086f555" providerId="ADAL" clId="{64988FA9-0206-445C-9D45-C7ADE343E87D}" dt="2025-11-12T05:14:53.584" v="1367" actId="21"/>
          <ac:spMkLst>
            <pc:docMk/>
            <pc:sldMk cId="911591003" sldId="342"/>
            <ac:spMk id="3" creationId="{96579A04-2CFD-19A4-DEE7-61581C06EAF6}"/>
          </ac:spMkLst>
        </pc:spChg>
      </pc:sldChg>
      <pc:sldChg chg="add del">
        <pc:chgData name="Noemie Papp" userId="e2a84a44-f525-4f92-a78f-09c4e086f555" providerId="ADAL" clId="{64988FA9-0206-445C-9D45-C7ADE343E87D}" dt="2025-11-12T04:22:09.509" v="380" actId="47"/>
        <pc:sldMkLst>
          <pc:docMk/>
          <pc:sldMk cId="2078216383" sldId="343"/>
        </pc:sldMkLst>
      </pc:sldChg>
      <pc:sldChg chg="del">
        <pc:chgData name="Noemie Papp" userId="e2a84a44-f525-4f92-a78f-09c4e086f555" providerId="ADAL" clId="{64988FA9-0206-445C-9D45-C7ADE343E87D}" dt="2025-11-12T04:22:11.499" v="381" actId="47"/>
        <pc:sldMkLst>
          <pc:docMk/>
          <pc:sldMk cId="361696880" sldId="344"/>
        </pc:sldMkLst>
      </pc:sldChg>
      <pc:sldChg chg="del">
        <pc:chgData name="Noemie Papp" userId="e2a84a44-f525-4f92-a78f-09c4e086f555" providerId="ADAL" clId="{64988FA9-0206-445C-9D45-C7ADE343E87D}" dt="2025-11-12T04:22:17.634" v="382" actId="47"/>
        <pc:sldMkLst>
          <pc:docMk/>
          <pc:sldMk cId="795716799" sldId="345"/>
        </pc:sldMkLst>
      </pc:sldChg>
      <pc:sldChg chg="addSp modSp add mod">
        <pc:chgData name="Noemie Papp" userId="e2a84a44-f525-4f92-a78f-09c4e086f555" providerId="ADAL" clId="{64988FA9-0206-445C-9D45-C7ADE343E87D}" dt="2025-11-12T09:11:10.354" v="2593" actId="14100"/>
        <pc:sldMkLst>
          <pc:docMk/>
          <pc:sldMk cId="2672244035" sldId="346"/>
        </pc:sldMkLst>
        <pc:spChg chg="mod">
          <ac:chgData name="Noemie Papp" userId="e2a84a44-f525-4f92-a78f-09c4e086f555" providerId="ADAL" clId="{64988FA9-0206-445C-9D45-C7ADE343E87D}" dt="2025-11-12T09:11:10.354" v="2593" actId="14100"/>
          <ac:spMkLst>
            <pc:docMk/>
            <pc:sldMk cId="2672244035" sldId="346"/>
            <ac:spMk id="3" creationId="{922AEA06-C5D2-7929-98E5-9F71F1BBF788}"/>
          </ac:spMkLst>
        </pc:spChg>
        <pc:picChg chg="mod ord">
          <ac:chgData name="Noemie Papp" userId="e2a84a44-f525-4f92-a78f-09c4e086f555" providerId="ADAL" clId="{64988FA9-0206-445C-9D45-C7ADE343E87D}" dt="2025-11-12T09:11:08.001" v="2592" actId="1076"/>
          <ac:picMkLst>
            <pc:docMk/>
            <pc:sldMk cId="2672244035" sldId="346"/>
            <ac:picMk id="5" creationId="{D5D27C79-BD26-BE46-F430-BF9800EE2167}"/>
          </ac:picMkLst>
        </pc:picChg>
        <pc:picChg chg="add mod ord">
          <ac:chgData name="Noemie Papp" userId="e2a84a44-f525-4f92-a78f-09c4e086f555" providerId="ADAL" clId="{64988FA9-0206-445C-9D45-C7ADE343E87D}" dt="2025-11-12T06:03:02.929" v="2386" actId="1076"/>
          <ac:picMkLst>
            <pc:docMk/>
            <pc:sldMk cId="2672244035" sldId="346"/>
            <ac:picMk id="6" creationId="{9DC89090-E7D8-A24F-FF79-3B6C429A0EA4}"/>
          </ac:picMkLst>
        </pc:picChg>
        <pc:picChg chg="add mod">
          <ac:chgData name="Noemie Papp" userId="e2a84a44-f525-4f92-a78f-09c4e086f555" providerId="ADAL" clId="{64988FA9-0206-445C-9D45-C7ADE343E87D}" dt="2025-11-12T06:03:02.929" v="2386" actId="1076"/>
          <ac:picMkLst>
            <pc:docMk/>
            <pc:sldMk cId="2672244035" sldId="346"/>
            <ac:picMk id="8" creationId="{F4130607-43F7-F48B-FEC1-29109AACCF4E}"/>
          </ac:picMkLst>
        </pc:picChg>
        <pc:picChg chg="mod">
          <ac:chgData name="Noemie Papp" userId="e2a84a44-f525-4f92-a78f-09c4e086f555" providerId="ADAL" clId="{64988FA9-0206-445C-9D45-C7ADE343E87D}" dt="2025-11-12T09:11:06.903" v="2591" actId="1076"/>
          <ac:picMkLst>
            <pc:docMk/>
            <pc:sldMk cId="2672244035" sldId="346"/>
            <ac:picMk id="9" creationId="{57DE63BA-9052-DE91-E5DE-80B810A132EE}"/>
          </ac:picMkLst>
        </pc:picChg>
      </pc:sldChg>
      <pc:sldChg chg="addSp modSp add mod">
        <pc:chgData name="Noemie Papp" userId="e2a84a44-f525-4f92-a78f-09c4e086f555" providerId="ADAL" clId="{64988FA9-0206-445C-9D45-C7ADE343E87D}" dt="2025-11-12T04:51:18.786" v="854" actId="1076"/>
        <pc:sldMkLst>
          <pc:docMk/>
          <pc:sldMk cId="1989300095" sldId="347"/>
        </pc:sldMkLst>
        <pc:spChg chg="mod">
          <ac:chgData name="Noemie Papp" userId="e2a84a44-f525-4f92-a78f-09c4e086f555" providerId="ADAL" clId="{64988FA9-0206-445C-9D45-C7ADE343E87D}" dt="2025-11-12T04:51:18.786" v="854" actId="1076"/>
          <ac:spMkLst>
            <pc:docMk/>
            <pc:sldMk cId="1989300095" sldId="347"/>
            <ac:spMk id="2" creationId="{9537D509-A345-2982-C5A0-5402DA8BA3A8}"/>
          </ac:spMkLst>
        </pc:spChg>
        <pc:spChg chg="mod">
          <ac:chgData name="Noemie Papp" userId="e2a84a44-f525-4f92-a78f-09c4e086f555" providerId="ADAL" clId="{64988FA9-0206-445C-9D45-C7ADE343E87D}" dt="2025-11-12T04:51:15.642" v="853" actId="1076"/>
          <ac:spMkLst>
            <pc:docMk/>
            <pc:sldMk cId="1989300095" sldId="347"/>
            <ac:spMk id="3" creationId="{B1FE17AB-C53F-0425-4DBC-FB1E399F9775}"/>
          </ac:spMkLst>
        </pc:spChg>
        <pc:spChg chg="add">
          <ac:chgData name="Noemie Papp" userId="e2a84a44-f525-4f92-a78f-09c4e086f555" providerId="ADAL" clId="{64988FA9-0206-445C-9D45-C7ADE343E87D}" dt="2025-11-12T04:35:30.274" v="755"/>
          <ac:spMkLst>
            <pc:docMk/>
            <pc:sldMk cId="1989300095" sldId="347"/>
            <ac:spMk id="5" creationId="{95E08AC5-1940-92C7-F06F-387391F171C5}"/>
          </ac:spMkLst>
        </pc:spChg>
      </pc:sldChg>
      <pc:sldChg chg="new del">
        <pc:chgData name="Noemie Papp" userId="e2a84a44-f525-4f92-a78f-09c4e086f555" providerId="ADAL" clId="{64988FA9-0206-445C-9D45-C7ADE343E87D}" dt="2025-11-12T04:34:20.158" v="644" actId="680"/>
        <pc:sldMkLst>
          <pc:docMk/>
          <pc:sldMk cId="3740794206" sldId="347"/>
        </pc:sldMkLst>
      </pc:sldChg>
      <pc:sldChg chg="modSp add mod">
        <pc:chgData name="Noemie Papp" userId="e2a84a44-f525-4f92-a78f-09c4e086f555" providerId="ADAL" clId="{64988FA9-0206-445C-9D45-C7ADE343E87D}" dt="2025-11-12T05:19:10.801" v="1430" actId="20577"/>
        <pc:sldMkLst>
          <pc:docMk/>
          <pc:sldMk cId="3301727621" sldId="348"/>
        </pc:sldMkLst>
        <pc:spChg chg="mod">
          <ac:chgData name="Noemie Papp" userId="e2a84a44-f525-4f92-a78f-09c4e086f555" providerId="ADAL" clId="{64988FA9-0206-445C-9D45-C7ADE343E87D}" dt="2025-11-12T05:19:10.801" v="1430" actId="20577"/>
          <ac:spMkLst>
            <pc:docMk/>
            <pc:sldMk cId="3301727621" sldId="348"/>
            <ac:spMk id="2" creationId="{92822D6C-83EC-D47D-B554-BF22F05883E5}"/>
          </ac:spMkLst>
        </pc:spChg>
        <pc:spChg chg="mod">
          <ac:chgData name="Noemie Papp" userId="e2a84a44-f525-4f92-a78f-09c4e086f555" providerId="ADAL" clId="{64988FA9-0206-445C-9D45-C7ADE343E87D}" dt="2025-11-12T04:51:33.096" v="856" actId="1076"/>
          <ac:spMkLst>
            <pc:docMk/>
            <pc:sldMk cId="3301727621" sldId="348"/>
            <ac:spMk id="3" creationId="{38B8EF95-0057-DEA4-BCFE-62341858FB66}"/>
          </ac:spMkLst>
        </pc:spChg>
      </pc:sldChg>
      <pc:sldChg chg="modSp add mod modCm">
        <pc:chgData name="Noemie Papp" userId="e2a84a44-f525-4f92-a78f-09c4e086f555" providerId="ADAL" clId="{64988FA9-0206-445C-9D45-C7ADE343E87D}" dt="2025-11-12T09:10:54.359" v="2590" actId="1076"/>
        <pc:sldMkLst>
          <pc:docMk/>
          <pc:sldMk cId="1951359982" sldId="349"/>
        </pc:sldMkLst>
        <pc:spChg chg="mod">
          <ac:chgData name="Noemie Papp" userId="e2a84a44-f525-4f92-a78f-09c4e086f555" providerId="ADAL" clId="{64988FA9-0206-445C-9D45-C7ADE343E87D}" dt="2025-11-12T05:03:46.137" v="1033" actId="1076"/>
          <ac:spMkLst>
            <pc:docMk/>
            <pc:sldMk cId="1951359982" sldId="349"/>
            <ac:spMk id="2" creationId="{56DD6EFD-8936-EFC4-E7EB-AB1E18D38964}"/>
          </ac:spMkLst>
        </pc:spChg>
        <pc:spChg chg="mod">
          <ac:chgData name="Noemie Papp" userId="e2a84a44-f525-4f92-a78f-09c4e086f555" providerId="ADAL" clId="{64988FA9-0206-445C-9D45-C7ADE343E87D}" dt="2025-11-12T09:10:54.359" v="2590" actId="1076"/>
          <ac:spMkLst>
            <pc:docMk/>
            <pc:sldMk cId="1951359982" sldId="349"/>
            <ac:spMk id="3" creationId="{A2560935-A58B-00BB-3436-74D553D10F61}"/>
          </ac:spMkLst>
        </pc:spChg>
        <pc:extLst>
          <p:ext xmlns:p="http://schemas.openxmlformats.org/presentationml/2006/main" uri="{D6D511B9-2390-475A-947B-AFAB55BFBCF1}">
            <pc226:cmChg xmlns:pc226="http://schemas.microsoft.com/office/powerpoint/2022/06/main/command" chg="mod">
              <pc226:chgData name="Noemie Papp" userId="e2a84a44-f525-4f92-a78f-09c4e086f555" providerId="ADAL" clId="{64988FA9-0206-445C-9D45-C7ADE343E87D}" dt="2025-11-12T09:07:36.081" v="2567" actId="20577"/>
              <pc2:cmMkLst xmlns:pc2="http://schemas.microsoft.com/office/powerpoint/2019/9/main/command">
                <pc:docMk/>
                <pc:sldMk cId="1951359982" sldId="349"/>
                <pc2:cmMk id="{B04818C2-0D42-46A1-BF64-AA71615069F1}"/>
              </pc2:cmMkLst>
            </pc226:cmChg>
          </p:ext>
        </pc:extLst>
      </pc:sldChg>
      <pc:sldChg chg="modSp add mod modNotesTx">
        <pc:chgData name="Noemie Papp" userId="e2a84a44-f525-4f92-a78f-09c4e086f555" providerId="ADAL" clId="{64988FA9-0206-445C-9D45-C7ADE343E87D}" dt="2025-11-12T09:00:32.821" v="2515" actId="948"/>
        <pc:sldMkLst>
          <pc:docMk/>
          <pc:sldMk cId="2127747501" sldId="350"/>
        </pc:sldMkLst>
        <pc:spChg chg="mod">
          <ac:chgData name="Noemie Papp" userId="e2a84a44-f525-4f92-a78f-09c4e086f555" providerId="ADAL" clId="{64988FA9-0206-445C-9D45-C7ADE343E87D}" dt="2025-11-12T05:18:41.839" v="1413" actId="1076"/>
          <ac:spMkLst>
            <pc:docMk/>
            <pc:sldMk cId="2127747501" sldId="350"/>
            <ac:spMk id="2" creationId="{AB22FCC2-2D5D-7D31-AD96-C90D424E65E3}"/>
          </ac:spMkLst>
        </pc:spChg>
        <pc:spChg chg="mod">
          <ac:chgData name="Noemie Papp" userId="e2a84a44-f525-4f92-a78f-09c4e086f555" providerId="ADAL" clId="{64988FA9-0206-445C-9D45-C7ADE343E87D}" dt="2025-11-12T09:00:32.821" v="2515" actId="948"/>
          <ac:spMkLst>
            <pc:docMk/>
            <pc:sldMk cId="2127747501" sldId="350"/>
            <ac:spMk id="3" creationId="{B2014AAD-9744-E814-095B-DC9F995631C4}"/>
          </ac:spMkLst>
        </pc:spChg>
      </pc:sldChg>
      <pc:sldChg chg="modSp add mod">
        <pc:chgData name="Noemie Papp" userId="e2a84a44-f525-4f92-a78f-09c4e086f555" providerId="ADAL" clId="{64988FA9-0206-445C-9D45-C7ADE343E87D}" dt="2025-11-12T05:21:58.448" v="1515" actId="12"/>
        <pc:sldMkLst>
          <pc:docMk/>
          <pc:sldMk cId="2855001899" sldId="351"/>
        </pc:sldMkLst>
        <pc:spChg chg="mod">
          <ac:chgData name="Noemie Papp" userId="e2a84a44-f525-4f92-a78f-09c4e086f555" providerId="ADAL" clId="{64988FA9-0206-445C-9D45-C7ADE343E87D}" dt="2025-11-12T05:19:23.623" v="1444" actId="20577"/>
          <ac:spMkLst>
            <pc:docMk/>
            <pc:sldMk cId="2855001899" sldId="351"/>
            <ac:spMk id="2" creationId="{678C8759-7B33-285D-5ECC-2ECA48867FF8}"/>
          </ac:spMkLst>
        </pc:spChg>
        <pc:spChg chg="mod">
          <ac:chgData name="Noemie Papp" userId="e2a84a44-f525-4f92-a78f-09c4e086f555" providerId="ADAL" clId="{64988FA9-0206-445C-9D45-C7ADE343E87D}" dt="2025-11-12T05:21:58.448" v="1515" actId="12"/>
          <ac:spMkLst>
            <pc:docMk/>
            <pc:sldMk cId="2855001899" sldId="351"/>
            <ac:spMk id="3" creationId="{8A60458C-42B4-3837-A495-435C93E5C914}"/>
          </ac:spMkLst>
        </pc:spChg>
      </pc:sldChg>
      <pc:sldChg chg="modSp add mod">
        <pc:chgData name="Noemie Papp" userId="e2a84a44-f525-4f92-a78f-09c4e086f555" providerId="ADAL" clId="{64988FA9-0206-445C-9D45-C7ADE343E87D}" dt="2025-11-12T05:27:37.899" v="1618" actId="20577"/>
        <pc:sldMkLst>
          <pc:docMk/>
          <pc:sldMk cId="2035066196" sldId="352"/>
        </pc:sldMkLst>
        <pc:spChg chg="mod">
          <ac:chgData name="Noemie Papp" userId="e2a84a44-f525-4f92-a78f-09c4e086f555" providerId="ADAL" clId="{64988FA9-0206-445C-9D45-C7ADE343E87D}" dt="2025-11-12T05:27:37.899" v="1618" actId="20577"/>
          <ac:spMkLst>
            <pc:docMk/>
            <pc:sldMk cId="2035066196" sldId="352"/>
            <ac:spMk id="2" creationId="{F535D4BC-9834-A40C-836A-943AAB7E635C}"/>
          </ac:spMkLst>
        </pc:spChg>
        <pc:spChg chg="mod">
          <ac:chgData name="Noemie Papp" userId="e2a84a44-f525-4f92-a78f-09c4e086f555" providerId="ADAL" clId="{64988FA9-0206-445C-9D45-C7ADE343E87D}" dt="2025-11-12T05:22:40.299" v="1518" actId="948"/>
          <ac:spMkLst>
            <pc:docMk/>
            <pc:sldMk cId="2035066196" sldId="352"/>
            <ac:spMk id="3" creationId="{5DAEF599-2972-555C-DE85-7A6AE212B13C}"/>
          </ac:spMkLst>
        </pc:spChg>
      </pc:sldChg>
      <pc:sldChg chg="add del">
        <pc:chgData name="Noemie Papp" userId="e2a84a44-f525-4f92-a78f-09c4e086f555" providerId="ADAL" clId="{64988FA9-0206-445C-9D45-C7ADE343E87D}" dt="2025-11-12T05:24:18.926" v="1527" actId="47"/>
        <pc:sldMkLst>
          <pc:docMk/>
          <pc:sldMk cId="4172976444" sldId="353"/>
        </pc:sldMkLst>
      </pc:sldChg>
      <pc:sldChg chg="modSp add mod">
        <pc:chgData name="Noemie Papp" userId="e2a84a44-f525-4f92-a78f-09c4e086f555" providerId="ADAL" clId="{64988FA9-0206-445C-9D45-C7ADE343E87D}" dt="2025-11-12T06:03:51.189" v="2391" actId="1076"/>
        <pc:sldMkLst>
          <pc:docMk/>
          <pc:sldMk cId="562271745" sldId="4768"/>
        </pc:sldMkLst>
        <pc:spChg chg="mod">
          <ac:chgData name="Noemie Papp" userId="e2a84a44-f525-4f92-a78f-09c4e086f555" providerId="ADAL" clId="{64988FA9-0206-445C-9D45-C7ADE343E87D}" dt="2025-11-12T05:57:53.675" v="2279" actId="1076"/>
          <ac:spMkLst>
            <pc:docMk/>
            <pc:sldMk cId="562271745" sldId="4768"/>
            <ac:spMk id="2" creationId="{F313539F-585D-FBE7-EF03-9E0C80331DA3}"/>
          </ac:spMkLst>
        </pc:spChg>
        <pc:spChg chg="mod">
          <ac:chgData name="Noemie Papp" userId="e2a84a44-f525-4f92-a78f-09c4e086f555" providerId="ADAL" clId="{64988FA9-0206-445C-9D45-C7ADE343E87D}" dt="2025-11-12T06:03:41.543" v="2389" actId="948"/>
          <ac:spMkLst>
            <pc:docMk/>
            <pc:sldMk cId="562271745" sldId="4768"/>
            <ac:spMk id="3" creationId="{0D3E675B-3BC7-E70E-8A6B-56E0DF4EA8CA}"/>
          </ac:spMkLst>
        </pc:spChg>
        <pc:spChg chg="mod">
          <ac:chgData name="Noemie Papp" userId="e2a84a44-f525-4f92-a78f-09c4e086f555" providerId="ADAL" clId="{64988FA9-0206-445C-9D45-C7ADE343E87D}" dt="2025-11-12T05:58:14.666" v="2281" actId="1076"/>
          <ac:spMkLst>
            <pc:docMk/>
            <pc:sldMk cId="562271745" sldId="4768"/>
            <ac:spMk id="4" creationId="{A84526A1-01CF-68DD-B8ED-48844DD6A9A4}"/>
          </ac:spMkLst>
        </pc:spChg>
        <pc:spChg chg="mod">
          <ac:chgData name="Noemie Papp" userId="e2a84a44-f525-4f92-a78f-09c4e086f555" providerId="ADAL" clId="{64988FA9-0206-445C-9D45-C7ADE343E87D}" dt="2025-11-12T05:58:04.995" v="2280" actId="14100"/>
          <ac:spMkLst>
            <pc:docMk/>
            <pc:sldMk cId="562271745" sldId="4768"/>
            <ac:spMk id="6" creationId="{88D76B2B-D465-E241-1A38-EC02C687778D}"/>
          </ac:spMkLst>
        </pc:spChg>
        <pc:spChg chg="mod">
          <ac:chgData name="Noemie Papp" userId="e2a84a44-f525-4f92-a78f-09c4e086f555" providerId="ADAL" clId="{64988FA9-0206-445C-9D45-C7ADE343E87D}" dt="2025-11-12T05:31:17.730" v="1654" actId="1076"/>
          <ac:spMkLst>
            <pc:docMk/>
            <pc:sldMk cId="562271745" sldId="4768"/>
            <ac:spMk id="9" creationId="{734A3E18-D10F-6161-A4C2-C058BDE144D1}"/>
          </ac:spMkLst>
        </pc:spChg>
        <pc:spChg chg="mod">
          <ac:chgData name="Noemie Papp" userId="e2a84a44-f525-4f92-a78f-09c4e086f555" providerId="ADAL" clId="{64988FA9-0206-445C-9D45-C7ADE343E87D}" dt="2025-11-12T05:31:57.030" v="1660" actId="1076"/>
          <ac:spMkLst>
            <pc:docMk/>
            <pc:sldMk cId="562271745" sldId="4768"/>
            <ac:spMk id="10" creationId="{7D5F04C2-D329-6725-F83A-7806843F8F63}"/>
          </ac:spMkLst>
        </pc:spChg>
        <pc:spChg chg="mod">
          <ac:chgData name="Noemie Papp" userId="e2a84a44-f525-4f92-a78f-09c4e086f555" providerId="ADAL" clId="{64988FA9-0206-445C-9D45-C7ADE343E87D}" dt="2025-11-12T06:03:46.931" v="2390" actId="1076"/>
          <ac:spMkLst>
            <pc:docMk/>
            <pc:sldMk cId="562271745" sldId="4768"/>
            <ac:spMk id="11" creationId="{FDE418EE-B971-395F-0E22-0E8440AF1541}"/>
          </ac:spMkLst>
        </pc:spChg>
        <pc:spChg chg="mod">
          <ac:chgData name="Noemie Papp" userId="e2a84a44-f525-4f92-a78f-09c4e086f555" providerId="ADAL" clId="{64988FA9-0206-445C-9D45-C7ADE343E87D}" dt="2025-11-12T06:03:51.189" v="2391" actId="1076"/>
          <ac:spMkLst>
            <pc:docMk/>
            <pc:sldMk cId="562271745" sldId="4768"/>
            <ac:spMk id="12" creationId="{99A17B2F-5021-9596-0927-7D6876A53178}"/>
          </ac:spMkLst>
        </pc:spChg>
        <pc:picChg chg="mod">
          <ac:chgData name="Noemie Papp" userId="e2a84a44-f525-4f92-a78f-09c4e086f555" providerId="ADAL" clId="{64988FA9-0206-445C-9D45-C7ADE343E87D}" dt="2025-11-12T05:58:20.735" v="2282" actId="1076"/>
          <ac:picMkLst>
            <pc:docMk/>
            <pc:sldMk cId="562271745" sldId="4768"/>
            <ac:picMk id="8" creationId="{7EE3BFD3-489B-ED53-295C-DBD72925EB28}"/>
          </ac:picMkLst>
        </pc:picChg>
      </pc:sldChg>
      <pc:sldChg chg="addSp modSp add mod">
        <pc:chgData name="Noemie Papp" userId="e2a84a44-f525-4f92-a78f-09c4e086f555" providerId="ADAL" clId="{64988FA9-0206-445C-9D45-C7ADE343E87D}" dt="2025-11-12T08:50:42.759" v="2420" actId="1076"/>
        <pc:sldMkLst>
          <pc:docMk/>
          <pc:sldMk cId="1553184844" sldId="4769"/>
        </pc:sldMkLst>
        <pc:spChg chg="mod">
          <ac:chgData name="Noemie Papp" userId="e2a84a44-f525-4f92-a78f-09c4e086f555" providerId="ADAL" clId="{64988FA9-0206-445C-9D45-C7ADE343E87D}" dt="2025-11-12T05:43:47.633" v="1823" actId="20577"/>
          <ac:spMkLst>
            <pc:docMk/>
            <pc:sldMk cId="1553184844" sldId="4769"/>
            <ac:spMk id="2" creationId="{2359C77A-2A0A-FA91-D27C-8511C1E0E560}"/>
          </ac:spMkLst>
        </pc:spChg>
        <pc:spChg chg="mod">
          <ac:chgData name="Noemie Papp" userId="e2a84a44-f525-4f92-a78f-09c4e086f555" providerId="ADAL" clId="{64988FA9-0206-445C-9D45-C7ADE343E87D}" dt="2025-11-12T05:41:13.243" v="1763" actId="20577"/>
          <ac:spMkLst>
            <pc:docMk/>
            <pc:sldMk cId="1553184844" sldId="4769"/>
            <ac:spMk id="3" creationId="{32A84157-A051-8632-900C-093D5920BC77}"/>
          </ac:spMkLst>
        </pc:spChg>
        <pc:picChg chg="add mod ord">
          <ac:chgData name="Noemie Papp" userId="e2a84a44-f525-4f92-a78f-09c4e086f555" providerId="ADAL" clId="{64988FA9-0206-445C-9D45-C7ADE343E87D}" dt="2025-11-12T08:50:42.759" v="2420" actId="1076"/>
          <ac:picMkLst>
            <pc:docMk/>
            <pc:sldMk cId="1553184844" sldId="4769"/>
            <ac:picMk id="6" creationId="{AA9DCABA-6A71-ABBA-74AB-7D0F26A53B62}"/>
          </ac:picMkLst>
        </pc:picChg>
        <pc:picChg chg="add mod">
          <ac:chgData name="Noemie Papp" userId="e2a84a44-f525-4f92-a78f-09c4e086f555" providerId="ADAL" clId="{64988FA9-0206-445C-9D45-C7ADE343E87D}" dt="2025-11-12T08:50:41.071" v="2419" actId="1076"/>
          <ac:picMkLst>
            <pc:docMk/>
            <pc:sldMk cId="1553184844" sldId="4769"/>
            <ac:picMk id="8" creationId="{C8F1C118-619C-78DD-25BC-390428B7C99D}"/>
          </ac:picMkLst>
        </pc:picChg>
      </pc:sldChg>
      <pc:sldChg chg="addSp delSp modSp add mod">
        <pc:chgData name="Noemie Papp" userId="e2a84a44-f525-4f92-a78f-09c4e086f555" providerId="ADAL" clId="{64988FA9-0206-445C-9D45-C7ADE343E87D}" dt="2025-11-12T05:55:45.190" v="2267" actId="1076"/>
        <pc:sldMkLst>
          <pc:docMk/>
          <pc:sldMk cId="3194244169" sldId="4770"/>
        </pc:sldMkLst>
        <pc:spChg chg="mod">
          <ac:chgData name="Noemie Papp" userId="e2a84a44-f525-4f92-a78f-09c4e086f555" providerId="ADAL" clId="{64988FA9-0206-445C-9D45-C7ADE343E87D}" dt="2025-11-12T05:52:19.032" v="2203" actId="1076"/>
          <ac:spMkLst>
            <pc:docMk/>
            <pc:sldMk cId="3194244169" sldId="4770"/>
            <ac:spMk id="2" creationId="{31CE56C4-E4D3-248E-F4F6-C40517E375EB}"/>
          </ac:spMkLst>
        </pc:spChg>
        <pc:spChg chg="add del mod">
          <ac:chgData name="Noemie Papp" userId="e2a84a44-f525-4f92-a78f-09c4e086f555" providerId="ADAL" clId="{64988FA9-0206-445C-9D45-C7ADE343E87D}" dt="2025-11-12T05:55:41.022" v="2266" actId="20577"/>
          <ac:spMkLst>
            <pc:docMk/>
            <pc:sldMk cId="3194244169" sldId="4770"/>
            <ac:spMk id="3" creationId="{E36307D5-848F-0943-FDC5-8808840F93DE}"/>
          </ac:spMkLst>
        </pc:spChg>
        <pc:spChg chg="add del mod">
          <ac:chgData name="Noemie Papp" userId="e2a84a44-f525-4f92-a78f-09c4e086f555" providerId="ADAL" clId="{64988FA9-0206-445C-9D45-C7ADE343E87D}" dt="2025-11-12T05:55:00.423" v="2254" actId="478"/>
          <ac:spMkLst>
            <pc:docMk/>
            <pc:sldMk cId="3194244169" sldId="4770"/>
            <ac:spMk id="10" creationId="{BC4F213C-7ACD-6701-63EF-91D135CF8141}"/>
          </ac:spMkLst>
        </pc:spChg>
        <pc:picChg chg="del">
          <ac:chgData name="Noemie Papp" userId="e2a84a44-f525-4f92-a78f-09c4e086f555" providerId="ADAL" clId="{64988FA9-0206-445C-9D45-C7ADE343E87D}" dt="2025-11-12T05:45:06.809" v="1864" actId="478"/>
          <ac:picMkLst>
            <pc:docMk/>
            <pc:sldMk cId="3194244169" sldId="4770"/>
            <ac:picMk id="6" creationId="{CF7245CE-FF9D-C04F-0771-A0CC60AF75F5}"/>
          </ac:picMkLst>
        </pc:picChg>
        <pc:picChg chg="add mod">
          <ac:chgData name="Noemie Papp" userId="e2a84a44-f525-4f92-a78f-09c4e086f555" providerId="ADAL" clId="{64988FA9-0206-445C-9D45-C7ADE343E87D}" dt="2025-11-12T05:55:45.190" v="2267" actId="1076"/>
          <ac:picMkLst>
            <pc:docMk/>
            <pc:sldMk cId="3194244169" sldId="4770"/>
            <ac:picMk id="7" creationId="{C575C28F-C221-C304-90BC-D74F9F1BC7BC}"/>
          </ac:picMkLst>
        </pc:picChg>
        <pc:picChg chg="del">
          <ac:chgData name="Noemie Papp" userId="e2a84a44-f525-4f92-a78f-09c4e086f555" providerId="ADAL" clId="{64988FA9-0206-445C-9D45-C7ADE343E87D}" dt="2025-11-12T05:45:07.937" v="1865" actId="478"/>
          <ac:picMkLst>
            <pc:docMk/>
            <pc:sldMk cId="3194244169" sldId="4770"/>
            <ac:picMk id="8" creationId="{9356F2DF-DA20-A662-56AE-4E5042CFEE6B}"/>
          </ac:picMkLst>
        </pc:picChg>
      </pc:sldChg>
    </pc:docChg>
  </pc:docChgLst>
  <pc:docChgLst>
    <pc:chgData name="Noemie Papp" userId="S::noemie.papp@eba.europa.eu::e2a84a44-f525-4f92-a78f-09c4e086f555" providerId="AD" clId="Web-{F56AF300-14B2-4F09-B5B1-6FCCDACBCFB0}"/>
    <pc:docChg chg="modSld">
      <pc:chgData name="Noemie Papp" userId="S::noemie.papp@eba.europa.eu::e2a84a44-f525-4f92-a78f-09c4e086f555" providerId="AD" clId="Web-{F56AF300-14B2-4F09-B5B1-6FCCDACBCFB0}" dt="2025-11-12T08:07:04.913" v="2" actId="20577"/>
      <pc:docMkLst>
        <pc:docMk/>
      </pc:docMkLst>
      <pc:sldChg chg="modSp">
        <pc:chgData name="Noemie Papp" userId="S::noemie.papp@eba.europa.eu::e2a84a44-f525-4f92-a78f-09c4e086f555" providerId="AD" clId="Web-{F56AF300-14B2-4F09-B5B1-6FCCDACBCFB0}" dt="2025-11-12T08:07:04.913" v="2" actId="20577"/>
        <pc:sldMkLst>
          <pc:docMk/>
          <pc:sldMk cId="1951359982" sldId="349"/>
        </pc:sldMkLst>
        <pc:spChg chg="mod">
          <ac:chgData name="Noemie Papp" userId="S::noemie.papp@eba.europa.eu::e2a84a44-f525-4f92-a78f-09c4e086f555" providerId="AD" clId="Web-{F56AF300-14B2-4F09-B5B1-6FCCDACBCFB0}" dt="2025-11-12T08:07:04.913" v="2" actId="20577"/>
          <ac:spMkLst>
            <pc:docMk/>
            <pc:sldMk cId="1951359982" sldId="349"/>
            <ac:spMk id="3" creationId="{A2560935-A58B-00BB-3436-74D553D10F61}"/>
          </ac:spMkLst>
        </pc:spChg>
      </pc:sldChg>
    </pc:docChg>
  </pc:docChgLst>
  <pc:docChgLst>
    <pc:chgData name="Raphaelle Stremsdoerfer" userId="S::raphaelle.stremsdoerfer@eba.europa.eu::4c0c9827-9adf-43c2-9887-fa7dca19a3d0" providerId="AD" clId="Web-{F59A68DD-0674-40CE-A553-BD609B3951CD}"/>
    <pc:docChg chg="mod modSld">
      <pc:chgData name="Raphaelle Stremsdoerfer" userId="S::raphaelle.stremsdoerfer@eba.europa.eu::4c0c9827-9adf-43c2-9887-fa7dca19a3d0" providerId="AD" clId="Web-{F59A68DD-0674-40CE-A553-BD609B3951CD}" dt="2025-11-12T08:56:40.585" v="4" actId="20577"/>
      <pc:docMkLst>
        <pc:docMk/>
      </pc:docMkLst>
      <pc:sldChg chg="modSp">
        <pc:chgData name="Raphaelle Stremsdoerfer" userId="S::raphaelle.stremsdoerfer@eba.europa.eu::4c0c9827-9adf-43c2-9887-fa7dca19a3d0" providerId="AD" clId="Web-{F59A68DD-0674-40CE-A553-BD609B3951CD}" dt="2025-11-12T08:56:40.585" v="4" actId="20577"/>
        <pc:sldMkLst>
          <pc:docMk/>
          <pc:sldMk cId="1951359982" sldId="349"/>
        </pc:sldMkLst>
        <pc:spChg chg="mod">
          <ac:chgData name="Raphaelle Stremsdoerfer" userId="S::raphaelle.stremsdoerfer@eba.europa.eu::4c0c9827-9adf-43c2-9887-fa7dca19a3d0" providerId="AD" clId="Web-{F59A68DD-0674-40CE-A553-BD609B3951CD}" dt="2025-11-12T08:50:48.468" v="0" actId="20577"/>
          <ac:spMkLst>
            <pc:docMk/>
            <pc:sldMk cId="1951359982" sldId="349"/>
            <ac:spMk id="2" creationId="{56DD6EFD-8936-EFC4-E7EB-AB1E18D38964}"/>
          </ac:spMkLst>
        </pc:spChg>
        <pc:spChg chg="mod">
          <ac:chgData name="Raphaelle Stremsdoerfer" userId="S::raphaelle.stremsdoerfer@eba.europa.eu::4c0c9827-9adf-43c2-9887-fa7dca19a3d0" providerId="AD" clId="Web-{F59A68DD-0674-40CE-A553-BD609B3951CD}" dt="2025-11-12T08:56:40.585" v="4" actId="20577"/>
          <ac:spMkLst>
            <pc:docMk/>
            <pc:sldMk cId="1951359982" sldId="349"/>
            <ac:spMk id="3" creationId="{A2560935-A58B-00BB-3436-74D553D10F6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575D2B-FC19-FB42-A875-AB44E3425BA0}" type="datetimeFigureOut">
              <a:rPr lang="en-DE" smtClean="0"/>
              <a:t>11/12/2025</a:t>
            </a:fld>
            <a:endParaRPr lang="en-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2F0E1D-251A-924A-87B1-334C502EC227}" type="slidenum">
              <a:rPr lang="en-DE" smtClean="0"/>
              <a:t>‹#›</a:t>
            </a:fld>
            <a:endParaRPr lang="en-DE"/>
          </a:p>
        </p:txBody>
      </p:sp>
    </p:spTree>
    <p:extLst>
      <p:ext uri="{BB962C8B-B14F-4D97-AF65-F5344CB8AC3E}">
        <p14:creationId xmlns:p14="http://schemas.microsoft.com/office/powerpoint/2010/main" val="1578163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32F0E1D-251A-924A-87B1-334C502EC227}" type="slidenum">
              <a:rPr lang="en-DE" smtClean="0"/>
              <a:t>7</a:t>
            </a:fld>
            <a:endParaRPr lang="en-DE"/>
          </a:p>
        </p:txBody>
      </p:sp>
    </p:spTree>
    <p:extLst>
      <p:ext uri="{BB962C8B-B14F-4D97-AF65-F5344CB8AC3E}">
        <p14:creationId xmlns:p14="http://schemas.microsoft.com/office/powerpoint/2010/main" val="861507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32F0E1D-251A-924A-87B1-334C502EC227}" type="slidenum">
              <a:rPr lang="en-DE" smtClean="0"/>
              <a:t>10</a:t>
            </a:fld>
            <a:endParaRPr lang="en-DE"/>
          </a:p>
        </p:txBody>
      </p:sp>
    </p:spTree>
    <p:extLst>
      <p:ext uri="{BB962C8B-B14F-4D97-AF65-F5344CB8AC3E}">
        <p14:creationId xmlns:p14="http://schemas.microsoft.com/office/powerpoint/2010/main" val="21570088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2.sv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4.svg"/><Relationship Id="rId4" Type="http://schemas.openxmlformats.org/officeDocument/2006/relationships/image" Target="../media/image2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6.sv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28.png"/><Relationship Id="rId4" Type="http://schemas.openxmlformats.org/officeDocument/2006/relationships/image" Target="../media/image9.png"/></Relationships>
</file>

<file path=ppt/slideLayouts/_rels/slideLayout4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9.jpeg"/><Relationship Id="rId1" Type="http://schemas.openxmlformats.org/officeDocument/2006/relationships/slideMaster" Target="../slideMasters/slideMaster1.xml"/><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32.png"/><Relationship Id="rId4" Type="http://schemas.openxmlformats.org/officeDocument/2006/relationships/image" Target="../media/image9.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ba TITLE 1">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4AD9C28-2651-2C94-C0BA-AA37EE83724C}"/>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b="-16008"/>
          <a:stretch/>
        </p:blipFill>
        <p:spPr>
          <a:xfrm>
            <a:off x="4292202" y="-1"/>
            <a:ext cx="4851797" cy="1982827"/>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57154" y="772160"/>
            <a:ext cx="1968876" cy="689452"/>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65600"/>
            <a:ext cx="8800123" cy="804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1" name="Picture 10">
            <a:extLst>
              <a:ext uri="{FF2B5EF4-FFF2-40B4-BE49-F238E27FC236}">
                <a16:creationId xmlns:a16="http://schemas.microsoft.com/office/drawing/2014/main" id="{CCA8A408-DE0B-46A4-BB2A-82EA2B8BF477}"/>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t="-19697"/>
          <a:stretch/>
        </p:blipFill>
        <p:spPr>
          <a:xfrm>
            <a:off x="4292203" y="1562577"/>
            <a:ext cx="4904951" cy="3580923"/>
          </a:xfrm>
          <a:prstGeom prst="rect">
            <a:avLst/>
          </a:prstGeom>
        </p:spPr>
      </p:pic>
    </p:spTree>
    <p:extLst>
      <p:ext uri="{BB962C8B-B14F-4D97-AF65-F5344CB8AC3E}">
        <p14:creationId xmlns:p14="http://schemas.microsoft.com/office/powerpoint/2010/main" val="2358209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ba 3x image/graph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4461" y="976313"/>
            <a:ext cx="8562613" cy="611705"/>
          </a:xfrm>
        </p:spPr>
        <p:txBody>
          <a:body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6205450" y="1683326"/>
            <a:ext cx="2701633" cy="2131927"/>
          </a:xfrm>
        </p:spPr>
        <p:txBody>
          <a:bodyPr/>
          <a:lstStyle/>
          <a:p>
            <a:r>
              <a:rPr lang="en-US"/>
              <a:t>Click icon to add picture</a:t>
            </a:r>
            <a:endParaRPr lang="en-DE"/>
          </a:p>
        </p:txBody>
      </p:sp>
      <p:sp>
        <p:nvSpPr>
          <p:cNvPr id="20" name="Picture Placeholder 8">
            <a:extLst>
              <a:ext uri="{FF2B5EF4-FFF2-40B4-BE49-F238E27FC236}">
                <a16:creationId xmlns:a16="http://schemas.microsoft.com/office/drawing/2014/main" id="{54203824-637A-91A2-88B2-CA919BE1207D}"/>
              </a:ext>
            </a:extLst>
          </p:cNvPr>
          <p:cNvSpPr>
            <a:spLocks noGrp="1"/>
          </p:cNvSpPr>
          <p:nvPr>
            <p:ph type="pic" sz="quarter" idx="14"/>
          </p:nvPr>
        </p:nvSpPr>
        <p:spPr>
          <a:xfrm>
            <a:off x="3274175" y="1683326"/>
            <a:ext cx="2701633" cy="2131927"/>
          </a:xfrm>
        </p:spPr>
        <p:txBody>
          <a:bodyPr/>
          <a:lstStyle/>
          <a:p>
            <a:r>
              <a:rPr lang="en-US"/>
              <a:t>Click icon to add picture</a:t>
            </a:r>
            <a:endParaRPr lang="en-DE"/>
          </a:p>
        </p:txBody>
      </p:sp>
      <p:sp>
        <p:nvSpPr>
          <p:cNvPr id="21" name="Picture Placeholder 8">
            <a:extLst>
              <a:ext uri="{FF2B5EF4-FFF2-40B4-BE49-F238E27FC236}">
                <a16:creationId xmlns:a16="http://schemas.microsoft.com/office/drawing/2014/main" id="{1EB339ED-5A3F-58DE-1149-DB171BECECCE}"/>
              </a:ext>
            </a:extLst>
          </p:cNvPr>
          <p:cNvSpPr>
            <a:spLocks noGrp="1"/>
          </p:cNvSpPr>
          <p:nvPr>
            <p:ph type="pic" sz="quarter" idx="15"/>
          </p:nvPr>
        </p:nvSpPr>
        <p:spPr>
          <a:xfrm>
            <a:off x="342900" y="1691926"/>
            <a:ext cx="2701633" cy="2131927"/>
          </a:xfrm>
        </p:spPr>
        <p:txBody>
          <a:bodyPr/>
          <a:lstStyle/>
          <a:p>
            <a:r>
              <a:rPr lang="en-US"/>
              <a:t>Click icon to add picture</a:t>
            </a:r>
            <a:endParaRPr lang="en-DE"/>
          </a:p>
        </p:txBody>
      </p:sp>
      <p:sp>
        <p:nvSpPr>
          <p:cNvPr id="25" name="Content Placeholder 2">
            <a:extLst>
              <a:ext uri="{FF2B5EF4-FFF2-40B4-BE49-F238E27FC236}">
                <a16:creationId xmlns:a16="http://schemas.microsoft.com/office/drawing/2014/main" id="{26F84BFD-D892-790C-1FF4-FA824262FA52}"/>
              </a:ext>
            </a:extLst>
          </p:cNvPr>
          <p:cNvSpPr>
            <a:spLocks noGrp="1"/>
          </p:cNvSpPr>
          <p:nvPr>
            <p:ph sz="half" idx="16"/>
          </p:nvPr>
        </p:nvSpPr>
        <p:spPr>
          <a:xfrm>
            <a:off x="344462" y="3845995"/>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26" name="Content Placeholder 2">
            <a:extLst>
              <a:ext uri="{FF2B5EF4-FFF2-40B4-BE49-F238E27FC236}">
                <a16:creationId xmlns:a16="http://schemas.microsoft.com/office/drawing/2014/main" id="{AC911F37-1C06-9DE7-AF0F-DC608ECEC5AE}"/>
              </a:ext>
            </a:extLst>
          </p:cNvPr>
          <p:cNvSpPr>
            <a:spLocks noGrp="1"/>
          </p:cNvSpPr>
          <p:nvPr>
            <p:ph sz="half" idx="17"/>
          </p:nvPr>
        </p:nvSpPr>
        <p:spPr>
          <a:xfrm>
            <a:off x="3264307" y="3845995"/>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27" name="Content Placeholder 2">
            <a:extLst>
              <a:ext uri="{FF2B5EF4-FFF2-40B4-BE49-F238E27FC236}">
                <a16:creationId xmlns:a16="http://schemas.microsoft.com/office/drawing/2014/main" id="{441197D0-ECBC-EB61-5EB0-4494B610B4C0}"/>
              </a:ext>
            </a:extLst>
          </p:cNvPr>
          <p:cNvSpPr>
            <a:spLocks noGrp="1"/>
          </p:cNvSpPr>
          <p:nvPr>
            <p:ph sz="half" idx="18"/>
          </p:nvPr>
        </p:nvSpPr>
        <p:spPr>
          <a:xfrm>
            <a:off x="6215325" y="3845995"/>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cxnSp>
        <p:nvCxnSpPr>
          <p:cNvPr id="4" name="Straight Connector 3">
            <a:extLst>
              <a:ext uri="{FF2B5EF4-FFF2-40B4-BE49-F238E27FC236}">
                <a16:creationId xmlns:a16="http://schemas.microsoft.com/office/drawing/2014/main" id="{507366EC-889F-AE65-47B1-090B8BFA4CFB}"/>
              </a:ext>
            </a:extLst>
          </p:cNvPr>
          <p:cNvCxnSpPr/>
          <p:nvPr userDrawn="1"/>
        </p:nvCxnSpPr>
        <p:spPr>
          <a:xfrm>
            <a:off x="3162470" y="1683327"/>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48FE0A0-51F3-0753-B4D4-04A9726A35F7}"/>
              </a:ext>
            </a:extLst>
          </p:cNvPr>
          <p:cNvCxnSpPr/>
          <p:nvPr userDrawn="1"/>
        </p:nvCxnSpPr>
        <p:spPr>
          <a:xfrm>
            <a:off x="6092707" y="1683327"/>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8483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ba text left and 2x image/graphs">
    <p:spTree>
      <p:nvGrpSpPr>
        <p:cNvPr id="1" name=""/>
        <p:cNvGrpSpPr/>
        <p:nvPr/>
      </p:nvGrpSpPr>
      <p:grpSpPr>
        <a:xfrm>
          <a:off x="0" y="0"/>
          <a:ext cx="0" cy="0"/>
          <a:chOff x="0" y="0"/>
          <a:chExt cx="0" cy="0"/>
        </a:xfrm>
      </p:grpSpPr>
      <p:sp>
        <p:nvSpPr>
          <p:cNvPr id="2" name="Title 1"/>
          <p:cNvSpPr>
            <a:spLocks noGrp="1"/>
          </p:cNvSpPr>
          <p:nvPr>
            <p:ph type="title"/>
          </p:nvPr>
        </p:nvSpPr>
        <p:spPr>
          <a:xfrm>
            <a:off x="343514" y="273844"/>
            <a:ext cx="2274041" cy="691356"/>
          </a:xfrm>
        </p:spPr>
        <p:txBody>
          <a:bodyPr/>
          <a:lstStyle>
            <a:lvl1pPr>
              <a:defRPr sz="1600"/>
            </a:lvl1pPr>
          </a:lstStyle>
          <a:p>
            <a:r>
              <a:rPr lang="en-US"/>
              <a:t>Click to edit Master title style</a:t>
            </a:r>
          </a:p>
        </p:txBody>
      </p:sp>
      <p:sp>
        <p:nvSpPr>
          <p:cNvPr id="3" name="Content Placeholder 2"/>
          <p:cNvSpPr>
            <a:spLocks noGrp="1"/>
          </p:cNvSpPr>
          <p:nvPr>
            <p:ph sz="half" idx="1"/>
          </p:nvPr>
        </p:nvSpPr>
        <p:spPr>
          <a:xfrm>
            <a:off x="344462" y="1099594"/>
            <a:ext cx="2274041" cy="2944310"/>
          </a:xfrm>
        </p:spPr>
        <p:txBody>
          <a:bodyPr>
            <a:normAutofit/>
          </a:bodyPr>
          <a:lstStyle>
            <a:lvl1pPr>
              <a:defRPr sz="1200"/>
            </a:lvl1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5" name="Straight Connector 4">
            <a:extLst>
              <a:ext uri="{FF2B5EF4-FFF2-40B4-BE49-F238E27FC236}">
                <a16:creationId xmlns:a16="http://schemas.microsoft.com/office/drawing/2014/main" id="{5CB49644-97F1-FCD1-A3A1-23C98759B02F}"/>
              </a:ext>
            </a:extLst>
          </p:cNvPr>
          <p:cNvCxnSpPr>
            <a:cxnSpLocks/>
          </p:cNvCxnSpPr>
          <p:nvPr userDrawn="1"/>
        </p:nvCxnSpPr>
        <p:spPr>
          <a:xfrm>
            <a:off x="2787836" y="273844"/>
            <a:ext cx="0" cy="37700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74115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ba text and 2x image/graphs">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20" name="Picture Placeholder 8">
            <a:extLst>
              <a:ext uri="{FF2B5EF4-FFF2-40B4-BE49-F238E27FC236}">
                <a16:creationId xmlns:a16="http://schemas.microsoft.com/office/drawing/2014/main" id="{54203824-637A-91A2-88B2-CA919BE1207D}"/>
              </a:ext>
            </a:extLst>
          </p:cNvPr>
          <p:cNvSpPr>
            <a:spLocks noGrp="1"/>
          </p:cNvSpPr>
          <p:nvPr>
            <p:ph type="pic" sz="quarter" idx="14"/>
          </p:nvPr>
        </p:nvSpPr>
        <p:spPr>
          <a:xfrm>
            <a:off x="3006047" y="1099593"/>
            <a:ext cx="2701633" cy="2620351"/>
          </a:xfrm>
        </p:spPr>
        <p:txBody>
          <a:bodyPr/>
          <a:lstStyle/>
          <a:p>
            <a:r>
              <a:rPr lang="en-US"/>
              <a:t>Click icon to add picture</a:t>
            </a:r>
            <a:endParaRPr lang="en-DE"/>
          </a:p>
        </p:txBody>
      </p:sp>
      <p:sp>
        <p:nvSpPr>
          <p:cNvPr id="26" name="Content Placeholder 2">
            <a:extLst>
              <a:ext uri="{FF2B5EF4-FFF2-40B4-BE49-F238E27FC236}">
                <a16:creationId xmlns:a16="http://schemas.microsoft.com/office/drawing/2014/main" id="{AC911F37-1C06-9DE7-AF0F-DC608ECEC5AE}"/>
              </a:ext>
            </a:extLst>
          </p:cNvPr>
          <p:cNvSpPr>
            <a:spLocks noGrp="1"/>
          </p:cNvSpPr>
          <p:nvPr>
            <p:ph sz="half" idx="17"/>
          </p:nvPr>
        </p:nvSpPr>
        <p:spPr>
          <a:xfrm>
            <a:off x="3006047" y="3750686"/>
            <a:ext cx="2701629"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grpSp>
        <p:nvGrpSpPr>
          <p:cNvPr id="35" name="Group 34">
            <a:extLst>
              <a:ext uri="{FF2B5EF4-FFF2-40B4-BE49-F238E27FC236}">
                <a16:creationId xmlns:a16="http://schemas.microsoft.com/office/drawing/2014/main" id="{7680C882-8970-A2AC-9EED-715ACAB8D49C}"/>
              </a:ext>
            </a:extLst>
          </p:cNvPr>
          <p:cNvGrpSpPr/>
          <p:nvPr userDrawn="1"/>
        </p:nvGrpSpPr>
        <p:grpSpPr>
          <a:xfrm>
            <a:off x="2787836" y="1099594"/>
            <a:ext cx="3182690" cy="2772532"/>
            <a:chOff x="2787836" y="273844"/>
            <a:chExt cx="3182690" cy="3770060"/>
          </a:xfrm>
        </p:grpSpPr>
        <p:cxnSp>
          <p:nvCxnSpPr>
            <p:cNvPr id="29" name="Straight Connector 28">
              <a:extLst>
                <a:ext uri="{FF2B5EF4-FFF2-40B4-BE49-F238E27FC236}">
                  <a16:creationId xmlns:a16="http://schemas.microsoft.com/office/drawing/2014/main" id="{087FA921-75DB-EC4A-71CE-D07526517593}"/>
                </a:ext>
              </a:extLst>
            </p:cNvPr>
            <p:cNvCxnSpPr>
              <a:cxnSpLocks/>
            </p:cNvCxnSpPr>
            <p:nvPr userDrawn="1"/>
          </p:nvCxnSpPr>
          <p:spPr>
            <a:xfrm>
              <a:off x="2787836" y="273844"/>
              <a:ext cx="0" cy="37700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305FAC6-AF7D-8CB2-4329-C33E787EA124}"/>
                </a:ext>
              </a:extLst>
            </p:cNvPr>
            <p:cNvCxnSpPr>
              <a:cxnSpLocks/>
            </p:cNvCxnSpPr>
            <p:nvPr userDrawn="1"/>
          </p:nvCxnSpPr>
          <p:spPr>
            <a:xfrm>
              <a:off x="5970526" y="273844"/>
              <a:ext cx="0" cy="37700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Title 1">
            <a:extLst>
              <a:ext uri="{FF2B5EF4-FFF2-40B4-BE49-F238E27FC236}">
                <a16:creationId xmlns:a16="http://schemas.microsoft.com/office/drawing/2014/main" id="{12D7AF55-635A-A043-F854-AEE48958F776}"/>
              </a:ext>
            </a:extLst>
          </p:cNvPr>
          <p:cNvSpPr>
            <a:spLocks noGrp="1"/>
          </p:cNvSpPr>
          <p:nvPr>
            <p:ph type="title"/>
          </p:nvPr>
        </p:nvSpPr>
        <p:spPr>
          <a:xfrm>
            <a:off x="343514" y="273844"/>
            <a:ext cx="8565114" cy="691356"/>
          </a:xfrm>
        </p:spPr>
        <p:txBody>
          <a:bodyPr/>
          <a:lstStyle>
            <a:lvl1pPr>
              <a:defRPr sz="2400"/>
            </a:lvl1pPr>
          </a:lstStyle>
          <a:p>
            <a:r>
              <a:rPr lang="en-US"/>
              <a:t>Click to edit Master title style</a:t>
            </a:r>
          </a:p>
        </p:txBody>
      </p:sp>
      <p:sp>
        <p:nvSpPr>
          <p:cNvPr id="32" name="Content Placeholder 2">
            <a:extLst>
              <a:ext uri="{FF2B5EF4-FFF2-40B4-BE49-F238E27FC236}">
                <a16:creationId xmlns:a16="http://schemas.microsoft.com/office/drawing/2014/main" id="{12667F17-A549-782C-4E41-2184C7AF9093}"/>
              </a:ext>
            </a:extLst>
          </p:cNvPr>
          <p:cNvSpPr>
            <a:spLocks noGrp="1"/>
          </p:cNvSpPr>
          <p:nvPr>
            <p:ph sz="half" idx="1"/>
          </p:nvPr>
        </p:nvSpPr>
        <p:spPr>
          <a:xfrm>
            <a:off x="344462" y="1099594"/>
            <a:ext cx="2274041" cy="2944310"/>
          </a:xfrm>
        </p:spPr>
        <p:txBody>
          <a:bodyPr>
            <a:normAutofit/>
          </a:bodyPr>
          <a:lstStyle>
            <a:lvl1pPr>
              <a:defRPr sz="1200"/>
            </a:lvl1pPr>
          </a:lstStyle>
          <a:p>
            <a:pPr lvl="0"/>
            <a:r>
              <a:rPr lang="en-US"/>
              <a:t>Click to edit Master text styles</a:t>
            </a:r>
          </a:p>
        </p:txBody>
      </p:sp>
      <p:sp>
        <p:nvSpPr>
          <p:cNvPr id="33" name="Picture Placeholder 8">
            <a:extLst>
              <a:ext uri="{FF2B5EF4-FFF2-40B4-BE49-F238E27FC236}">
                <a16:creationId xmlns:a16="http://schemas.microsoft.com/office/drawing/2014/main" id="{3B08080E-8179-AAF4-0C4C-62098B1828BD}"/>
              </a:ext>
            </a:extLst>
          </p:cNvPr>
          <p:cNvSpPr>
            <a:spLocks noGrp="1"/>
          </p:cNvSpPr>
          <p:nvPr>
            <p:ph type="pic" sz="quarter" idx="18"/>
          </p:nvPr>
        </p:nvSpPr>
        <p:spPr>
          <a:xfrm>
            <a:off x="6207008" y="1099593"/>
            <a:ext cx="2701633" cy="2620351"/>
          </a:xfrm>
        </p:spPr>
        <p:txBody>
          <a:bodyPr/>
          <a:lstStyle/>
          <a:p>
            <a:r>
              <a:rPr lang="en-US"/>
              <a:t>Click icon to add picture</a:t>
            </a:r>
            <a:endParaRPr lang="en-DE"/>
          </a:p>
        </p:txBody>
      </p:sp>
      <p:sp>
        <p:nvSpPr>
          <p:cNvPr id="34" name="Content Placeholder 2">
            <a:extLst>
              <a:ext uri="{FF2B5EF4-FFF2-40B4-BE49-F238E27FC236}">
                <a16:creationId xmlns:a16="http://schemas.microsoft.com/office/drawing/2014/main" id="{D9FFF4CF-C4B1-AD67-C8F5-997575A18814}"/>
              </a:ext>
            </a:extLst>
          </p:cNvPr>
          <p:cNvSpPr>
            <a:spLocks noGrp="1"/>
          </p:cNvSpPr>
          <p:nvPr>
            <p:ph sz="half" idx="19"/>
          </p:nvPr>
        </p:nvSpPr>
        <p:spPr>
          <a:xfrm>
            <a:off x="6207008" y="3750686"/>
            <a:ext cx="2701626"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Tree>
    <p:extLst>
      <p:ext uri="{BB962C8B-B14F-4D97-AF65-F5344CB8AC3E}">
        <p14:creationId xmlns:p14="http://schemas.microsoft.com/office/powerpoint/2010/main" val="29572663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ba 2x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3513" y="976313"/>
            <a:ext cx="8565115" cy="373627"/>
          </a:xfrm>
        </p:spPr>
        <p:txBody>
          <a:body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4821381" y="1588019"/>
            <a:ext cx="4087260" cy="2048800"/>
          </a:xfrm>
        </p:spPr>
        <p:txBody>
          <a:bodyPr/>
          <a:lstStyle/>
          <a:p>
            <a:r>
              <a:rPr lang="en-US"/>
              <a:t>Click icon to add picture</a:t>
            </a:r>
            <a:endParaRPr lang="en-DE"/>
          </a:p>
        </p:txBody>
      </p:sp>
      <p:sp>
        <p:nvSpPr>
          <p:cNvPr id="5" name="Picture Placeholder 8">
            <a:extLst>
              <a:ext uri="{FF2B5EF4-FFF2-40B4-BE49-F238E27FC236}">
                <a16:creationId xmlns:a16="http://schemas.microsoft.com/office/drawing/2014/main" id="{EA6A41AB-BAC6-BB4E-F004-F4CF37E18D51}"/>
              </a:ext>
            </a:extLst>
          </p:cNvPr>
          <p:cNvSpPr>
            <a:spLocks noGrp="1"/>
          </p:cNvSpPr>
          <p:nvPr>
            <p:ph type="pic" sz="quarter" idx="14"/>
          </p:nvPr>
        </p:nvSpPr>
        <p:spPr>
          <a:xfrm>
            <a:off x="378708" y="1588019"/>
            <a:ext cx="4087260" cy="2048800"/>
          </a:xfrm>
        </p:spPr>
        <p:txBody>
          <a:bodyPr/>
          <a:lstStyle/>
          <a:p>
            <a:r>
              <a:rPr lang="en-US"/>
              <a:t>Click icon to add picture</a:t>
            </a:r>
            <a:endParaRPr lang="en-DE"/>
          </a:p>
        </p:txBody>
      </p:sp>
      <p:cxnSp>
        <p:nvCxnSpPr>
          <p:cNvPr id="8" name="Straight Connector 7">
            <a:extLst>
              <a:ext uri="{FF2B5EF4-FFF2-40B4-BE49-F238E27FC236}">
                <a16:creationId xmlns:a16="http://schemas.microsoft.com/office/drawing/2014/main" id="{6251E84C-B369-CAFC-F144-FBF2D1FAB7C6}"/>
              </a:ext>
            </a:extLst>
          </p:cNvPr>
          <p:cNvCxnSpPr/>
          <p:nvPr userDrawn="1"/>
        </p:nvCxnSpPr>
        <p:spPr>
          <a:xfrm>
            <a:off x="4637979" y="1588018"/>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7321A9D0-B61D-8321-2917-24ACA11EAF46}"/>
              </a:ext>
            </a:extLst>
          </p:cNvPr>
          <p:cNvSpPr>
            <a:spLocks noGrp="1"/>
          </p:cNvSpPr>
          <p:nvPr>
            <p:ph sz="half" idx="16"/>
          </p:nvPr>
        </p:nvSpPr>
        <p:spPr>
          <a:xfrm>
            <a:off x="344461" y="3750687"/>
            <a:ext cx="4087249"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11" name="Content Placeholder 2">
            <a:extLst>
              <a:ext uri="{FF2B5EF4-FFF2-40B4-BE49-F238E27FC236}">
                <a16:creationId xmlns:a16="http://schemas.microsoft.com/office/drawing/2014/main" id="{9862DD92-3E1A-BE59-01CE-69B65B29BE83}"/>
              </a:ext>
            </a:extLst>
          </p:cNvPr>
          <p:cNvSpPr>
            <a:spLocks noGrp="1"/>
          </p:cNvSpPr>
          <p:nvPr>
            <p:ph sz="half" idx="17"/>
          </p:nvPr>
        </p:nvSpPr>
        <p:spPr>
          <a:xfrm>
            <a:off x="4812552" y="3750687"/>
            <a:ext cx="4096073"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Tree>
    <p:extLst>
      <p:ext uri="{BB962C8B-B14F-4D97-AF65-F5344CB8AC3E}">
        <p14:creationId xmlns:p14="http://schemas.microsoft.com/office/powerpoint/2010/main" val="40606326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ba FULL BLEED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0" y="0"/>
            <a:ext cx="9144000" cy="5143500"/>
          </a:xfrm>
        </p:spPr>
        <p:txBody>
          <a:bodyPr/>
          <a:lstStyle/>
          <a:p>
            <a:r>
              <a:rPr lang="en-US"/>
              <a:t>Click icon to add picture</a:t>
            </a:r>
            <a:endParaRPr lang="en-DE"/>
          </a:p>
        </p:txBody>
      </p:sp>
    </p:spTree>
    <p:extLst>
      <p:ext uri="{BB962C8B-B14F-4D97-AF65-F5344CB8AC3E}">
        <p14:creationId xmlns:p14="http://schemas.microsoft.com/office/powerpoint/2010/main" val="19583359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ba 3xtext +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5" name="Picture Placeholder 8">
            <a:extLst>
              <a:ext uri="{FF2B5EF4-FFF2-40B4-BE49-F238E27FC236}">
                <a16:creationId xmlns:a16="http://schemas.microsoft.com/office/drawing/2014/main" id="{5A968C09-D3B2-4C35-A43B-7F5287F7D8B4}"/>
              </a:ext>
            </a:extLst>
          </p:cNvPr>
          <p:cNvSpPr>
            <a:spLocks noGrp="1"/>
          </p:cNvSpPr>
          <p:nvPr>
            <p:ph type="pic" sz="quarter" idx="13"/>
          </p:nvPr>
        </p:nvSpPr>
        <p:spPr>
          <a:xfrm>
            <a:off x="628650" y="1475941"/>
            <a:ext cx="2230788" cy="994172"/>
          </a:xfrm>
        </p:spPr>
        <p:txBody>
          <a:bodyPr/>
          <a:lstStyle/>
          <a:p>
            <a:r>
              <a:rPr lang="en-US"/>
              <a:t>Click icon to add picture</a:t>
            </a:r>
            <a:endParaRPr lang="en-DE"/>
          </a:p>
        </p:txBody>
      </p:sp>
      <p:sp>
        <p:nvSpPr>
          <p:cNvPr id="9" name="Picture Placeholder 8">
            <a:extLst>
              <a:ext uri="{FF2B5EF4-FFF2-40B4-BE49-F238E27FC236}">
                <a16:creationId xmlns:a16="http://schemas.microsoft.com/office/drawing/2014/main" id="{F77573AD-C5C7-CFA4-5487-716EC3604536}"/>
              </a:ext>
            </a:extLst>
          </p:cNvPr>
          <p:cNvSpPr>
            <a:spLocks noGrp="1"/>
          </p:cNvSpPr>
          <p:nvPr>
            <p:ph type="pic" sz="quarter" idx="14"/>
          </p:nvPr>
        </p:nvSpPr>
        <p:spPr>
          <a:xfrm>
            <a:off x="3456606" y="1475941"/>
            <a:ext cx="2230788" cy="994172"/>
          </a:xfrm>
        </p:spPr>
        <p:txBody>
          <a:bodyPr/>
          <a:lstStyle/>
          <a:p>
            <a:r>
              <a:rPr lang="en-US"/>
              <a:t>Click icon to add picture</a:t>
            </a:r>
            <a:endParaRPr lang="en-DE"/>
          </a:p>
        </p:txBody>
      </p:sp>
      <p:sp>
        <p:nvSpPr>
          <p:cNvPr id="10" name="Picture Placeholder 8">
            <a:extLst>
              <a:ext uri="{FF2B5EF4-FFF2-40B4-BE49-F238E27FC236}">
                <a16:creationId xmlns:a16="http://schemas.microsoft.com/office/drawing/2014/main" id="{A6CCC657-1EB3-3306-A29F-997FB66F7741}"/>
              </a:ext>
            </a:extLst>
          </p:cNvPr>
          <p:cNvSpPr>
            <a:spLocks noGrp="1"/>
          </p:cNvSpPr>
          <p:nvPr>
            <p:ph type="pic" sz="quarter" idx="15"/>
          </p:nvPr>
        </p:nvSpPr>
        <p:spPr>
          <a:xfrm>
            <a:off x="6284562" y="1475941"/>
            <a:ext cx="2230788" cy="994172"/>
          </a:xfrm>
        </p:spPr>
        <p:txBody>
          <a:bodyPr/>
          <a:lstStyle/>
          <a:p>
            <a:r>
              <a:rPr lang="en-US"/>
              <a:t>Click icon to add picture</a:t>
            </a:r>
            <a:endParaRPr lang="en-DE"/>
          </a:p>
        </p:txBody>
      </p:sp>
      <p:cxnSp>
        <p:nvCxnSpPr>
          <p:cNvPr id="11" name="Straight Connector 10">
            <a:extLst>
              <a:ext uri="{FF2B5EF4-FFF2-40B4-BE49-F238E27FC236}">
                <a16:creationId xmlns:a16="http://schemas.microsoft.com/office/drawing/2014/main" id="{20711463-E8C1-4101-170B-D41361D43531}"/>
              </a:ext>
            </a:extLst>
          </p:cNvPr>
          <p:cNvCxnSpPr>
            <a:cxnSpLocks/>
          </p:cNvCxnSpPr>
          <p:nvPr userDrawn="1"/>
        </p:nvCxnSpPr>
        <p:spPr>
          <a:xfrm>
            <a:off x="628650" y="2540754"/>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E95B6E2-5F62-F5E0-CECA-D07971E48197}"/>
              </a:ext>
            </a:extLst>
          </p:cNvPr>
          <p:cNvCxnSpPr>
            <a:cxnSpLocks/>
          </p:cNvCxnSpPr>
          <p:nvPr userDrawn="1"/>
        </p:nvCxnSpPr>
        <p:spPr>
          <a:xfrm>
            <a:off x="628650" y="1393879"/>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30074AF-C14D-9A25-41B4-81359C5E0C87}"/>
              </a:ext>
            </a:extLst>
          </p:cNvPr>
          <p:cNvCxnSpPr>
            <a:cxnSpLocks/>
          </p:cNvCxnSpPr>
          <p:nvPr userDrawn="1"/>
        </p:nvCxnSpPr>
        <p:spPr>
          <a:xfrm>
            <a:off x="3457091" y="2540754"/>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AFD4D0B-A7EF-AE82-1F49-524EB00B52A1}"/>
              </a:ext>
            </a:extLst>
          </p:cNvPr>
          <p:cNvCxnSpPr>
            <a:cxnSpLocks/>
          </p:cNvCxnSpPr>
          <p:nvPr userDrawn="1"/>
        </p:nvCxnSpPr>
        <p:spPr>
          <a:xfrm>
            <a:off x="3457091" y="1393879"/>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4D38B16-CC10-519A-38CF-D473A14ED7DB}"/>
              </a:ext>
            </a:extLst>
          </p:cNvPr>
          <p:cNvCxnSpPr>
            <a:cxnSpLocks/>
          </p:cNvCxnSpPr>
          <p:nvPr userDrawn="1"/>
        </p:nvCxnSpPr>
        <p:spPr>
          <a:xfrm>
            <a:off x="6270033" y="2540754"/>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88C3DD3-7D7A-2B8A-5A0E-6A9E2A201370}"/>
              </a:ext>
            </a:extLst>
          </p:cNvPr>
          <p:cNvCxnSpPr>
            <a:cxnSpLocks/>
          </p:cNvCxnSpPr>
          <p:nvPr userDrawn="1"/>
        </p:nvCxnSpPr>
        <p:spPr>
          <a:xfrm>
            <a:off x="6270033" y="1393879"/>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0945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_eba text 2 columns TEXTUR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8A5682B-94B3-B237-F23A-353397EEA426}"/>
              </a:ext>
            </a:extLst>
          </p:cNvPr>
          <p:cNvPicPr>
            <a:picLocks noChangeAspect="1"/>
          </p:cNvPicPr>
          <p:nvPr userDrawn="1"/>
        </p:nvPicPr>
        <p:blipFill rotWithShape="1">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l="32497" t="32737" r="40674" b="62041"/>
          <a:stretch/>
        </p:blipFill>
        <p:spPr>
          <a:xfrm>
            <a:off x="1745604" y="4043400"/>
            <a:ext cx="7398396" cy="11001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998925"/>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998925"/>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2147837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eba 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965200"/>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965200"/>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758188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ba text 2 columns no 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8876" y="430750"/>
            <a:ext cx="4023405" cy="3529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39538" y="430750"/>
            <a:ext cx="4023405" cy="3529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29284883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eba text 2 columns no title texture">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255C4DF9-CF09-A7C7-57DA-4C389F70DF18}"/>
              </a:ext>
            </a:extLst>
          </p:cNvPr>
          <p:cNvPicPr>
            <a:picLocks noChangeAspect="1"/>
          </p:cNvPicPr>
          <p:nvPr userDrawn="1"/>
        </p:nvPicPr>
        <p:blipFill rotWithShape="1">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l="32497" t="32737" r="40674" b="62041"/>
          <a:stretch/>
        </p:blipFill>
        <p:spPr>
          <a:xfrm>
            <a:off x="1745604" y="4043400"/>
            <a:ext cx="7398396" cy="1100100"/>
          </a:xfrm>
          <a:prstGeom prst="rect">
            <a:avLst/>
          </a:prstGeom>
        </p:spPr>
      </p:pic>
      <p:sp>
        <p:nvSpPr>
          <p:cNvPr id="3" name="Content Placeholder 2"/>
          <p:cNvSpPr>
            <a:spLocks noGrp="1"/>
          </p:cNvSpPr>
          <p:nvPr>
            <p:ph sz="half" idx="1"/>
          </p:nvPr>
        </p:nvSpPr>
        <p:spPr>
          <a:xfrm>
            <a:off x="628650" y="430750"/>
            <a:ext cx="3886200" cy="3529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430750"/>
            <a:ext cx="3886200" cy="3529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539066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ba TITLE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57154" y="772160"/>
            <a:ext cx="1968876" cy="689452"/>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65600"/>
            <a:ext cx="8800123" cy="804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2" name="Picture 11">
            <a:extLst>
              <a:ext uri="{FF2B5EF4-FFF2-40B4-BE49-F238E27FC236}">
                <a16:creationId xmlns:a16="http://schemas.microsoft.com/office/drawing/2014/main" id="{14AD9C28-2651-2C94-C0BA-AA37EE83724C}"/>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b="-6231"/>
          <a:stretch/>
        </p:blipFill>
        <p:spPr>
          <a:xfrm rot="10800000">
            <a:off x="-1" y="3753293"/>
            <a:ext cx="9144000" cy="1390204"/>
          </a:xfrm>
          <a:prstGeom prst="rect">
            <a:avLst/>
          </a:prstGeom>
        </p:spPr>
      </p:pic>
      <p:pic>
        <p:nvPicPr>
          <p:cNvPr id="5" name="Picture 4">
            <a:extLst>
              <a:ext uri="{FF2B5EF4-FFF2-40B4-BE49-F238E27FC236}">
                <a16:creationId xmlns:a16="http://schemas.microsoft.com/office/drawing/2014/main" id="{FAE416DE-60EB-55F1-20A0-5DCF34D787CD}"/>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b="-6701"/>
          <a:stretch/>
        </p:blipFill>
        <p:spPr>
          <a:xfrm>
            <a:off x="-1" y="3"/>
            <a:ext cx="9144000" cy="2420468"/>
          </a:xfrm>
          <a:prstGeom prst="rect">
            <a:avLst/>
          </a:prstGeom>
        </p:spPr>
      </p:pic>
      <p:pic>
        <p:nvPicPr>
          <p:cNvPr id="6" name="Picture 5">
            <a:extLst>
              <a:ext uri="{FF2B5EF4-FFF2-40B4-BE49-F238E27FC236}">
                <a16:creationId xmlns:a16="http://schemas.microsoft.com/office/drawing/2014/main" id="{6662B7A2-0959-160F-E655-3A70F73349F2}"/>
              </a:ext>
            </a:extLst>
          </p:cNvPr>
          <p:cNvPicPr>
            <a:picLocks noChangeAspect="1"/>
          </p:cNvPicPr>
          <p:nvPr userDrawn="1"/>
        </p:nvPicPr>
        <p:blipFill rotWithShape="1">
          <a:blip r:embed="rId5" cstate="screen">
            <a:alphaModFix amt="35000"/>
            <a:extLst>
              <a:ext uri="{BEBA8EAE-BF5A-486C-A8C5-ECC9F3942E4B}">
                <a14:imgProps xmlns:a14="http://schemas.microsoft.com/office/drawing/2010/main">
                  <a14:imgLayer r:embed="rId6">
                    <a14:imgEffect>
                      <a14:colorTemperature colorTemp="5300"/>
                    </a14:imgEffect>
                  </a14:imgLayer>
                </a14:imgProps>
              </a:ext>
              <a:ext uri="{28A0092B-C50C-407E-A947-70E740481C1C}">
                <a14:useLocalDpi xmlns:a14="http://schemas.microsoft.com/office/drawing/2010/main"/>
              </a:ext>
            </a:extLst>
          </a:blip>
          <a:srcRect/>
          <a:stretch/>
        </p:blipFill>
        <p:spPr>
          <a:xfrm>
            <a:off x="5384595" y="1122"/>
            <a:ext cx="2764465" cy="5142375"/>
          </a:xfrm>
          <a:prstGeom prst="rect">
            <a:avLst/>
          </a:prstGeom>
        </p:spPr>
      </p:pic>
    </p:spTree>
    <p:extLst>
      <p:ext uri="{BB962C8B-B14F-4D97-AF65-F5344CB8AC3E}">
        <p14:creationId xmlns:p14="http://schemas.microsoft.com/office/powerpoint/2010/main" val="14436122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eba PLA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59645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eba TIMELIN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5D45BCA0-F791-B801-7D73-DFE2358E7B42}"/>
              </a:ext>
            </a:extLst>
          </p:cNvPr>
          <p:cNvCxnSpPr>
            <a:cxnSpLocks/>
          </p:cNvCxnSpPr>
          <p:nvPr userDrawn="1"/>
        </p:nvCxnSpPr>
        <p:spPr>
          <a:xfrm>
            <a:off x="1158728" y="1553434"/>
            <a:ext cx="0" cy="1114459"/>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21C2FCF-A082-7BCE-DC11-E400B968DB96}"/>
              </a:ext>
            </a:extLst>
          </p:cNvPr>
          <p:cNvCxnSpPr>
            <a:cxnSpLocks/>
          </p:cNvCxnSpPr>
          <p:nvPr userDrawn="1"/>
        </p:nvCxnSpPr>
        <p:spPr>
          <a:xfrm flipV="1">
            <a:off x="2647549" y="2925033"/>
            <a:ext cx="0" cy="1114459"/>
          </a:xfrm>
          <a:prstGeom prst="line">
            <a:avLst/>
          </a:prstGeom>
          <a:ln>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9B58077-0F5E-B93B-7887-1958FAB53958}"/>
              </a:ext>
            </a:extLst>
          </p:cNvPr>
          <p:cNvCxnSpPr>
            <a:cxnSpLocks/>
          </p:cNvCxnSpPr>
          <p:nvPr userDrawn="1"/>
        </p:nvCxnSpPr>
        <p:spPr>
          <a:xfrm>
            <a:off x="4232811" y="1553434"/>
            <a:ext cx="0" cy="1114459"/>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581742C-9EDD-DF32-0954-8CC0071A7DF8}"/>
              </a:ext>
            </a:extLst>
          </p:cNvPr>
          <p:cNvCxnSpPr>
            <a:cxnSpLocks/>
          </p:cNvCxnSpPr>
          <p:nvPr userDrawn="1"/>
        </p:nvCxnSpPr>
        <p:spPr>
          <a:xfrm flipV="1">
            <a:off x="5739666" y="2925033"/>
            <a:ext cx="0" cy="1114459"/>
          </a:xfrm>
          <a:prstGeom prst="line">
            <a:avLst/>
          </a:prstGeom>
          <a:ln>
            <a:solidFill>
              <a:schemeClr val="bg2"/>
            </a:solidFill>
            <a:headEnd type="ova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4" name="Straight Connector 3">
            <a:extLst>
              <a:ext uri="{FF2B5EF4-FFF2-40B4-BE49-F238E27FC236}">
                <a16:creationId xmlns:a16="http://schemas.microsoft.com/office/drawing/2014/main" id="{8A669FAF-C56D-823A-061E-29BF7EFC0B1A}"/>
              </a:ext>
            </a:extLst>
          </p:cNvPr>
          <p:cNvCxnSpPr>
            <a:cxnSpLocks/>
          </p:cNvCxnSpPr>
          <p:nvPr userDrawn="1"/>
        </p:nvCxnSpPr>
        <p:spPr>
          <a:xfrm>
            <a:off x="371959" y="2797548"/>
            <a:ext cx="8477573" cy="0"/>
          </a:xfrm>
          <a:prstGeom prst="line">
            <a:avLst/>
          </a:prstGeom>
          <a:ln w="76200">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366EA9A9-2C20-8316-C2F9-F8A37557FC55}"/>
              </a:ext>
            </a:extLst>
          </p:cNvPr>
          <p:cNvSpPr/>
          <p:nvPr userDrawn="1"/>
        </p:nvSpPr>
        <p:spPr>
          <a:xfrm>
            <a:off x="918313" y="2571750"/>
            <a:ext cx="465333" cy="465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Oval 8">
            <a:extLst>
              <a:ext uri="{FF2B5EF4-FFF2-40B4-BE49-F238E27FC236}">
                <a16:creationId xmlns:a16="http://schemas.microsoft.com/office/drawing/2014/main" id="{F1AC477F-0988-6D42-B776-318A6D650D8D}"/>
              </a:ext>
            </a:extLst>
          </p:cNvPr>
          <p:cNvSpPr/>
          <p:nvPr userDrawn="1"/>
        </p:nvSpPr>
        <p:spPr>
          <a:xfrm>
            <a:off x="2452312" y="2571750"/>
            <a:ext cx="465333" cy="465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 name="Oval 9">
            <a:extLst>
              <a:ext uri="{FF2B5EF4-FFF2-40B4-BE49-F238E27FC236}">
                <a16:creationId xmlns:a16="http://schemas.microsoft.com/office/drawing/2014/main" id="{1B1A0FD3-C5CC-D0D5-F355-03D4B454A884}"/>
              </a:ext>
            </a:extLst>
          </p:cNvPr>
          <p:cNvSpPr/>
          <p:nvPr userDrawn="1"/>
        </p:nvSpPr>
        <p:spPr>
          <a:xfrm>
            <a:off x="3986311" y="2571750"/>
            <a:ext cx="465333" cy="465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Oval 10">
            <a:extLst>
              <a:ext uri="{FF2B5EF4-FFF2-40B4-BE49-F238E27FC236}">
                <a16:creationId xmlns:a16="http://schemas.microsoft.com/office/drawing/2014/main" id="{44145943-4372-2504-3A9D-E76131D57874}"/>
              </a:ext>
            </a:extLst>
          </p:cNvPr>
          <p:cNvSpPr/>
          <p:nvPr userDrawn="1"/>
        </p:nvSpPr>
        <p:spPr>
          <a:xfrm>
            <a:off x="5520310" y="2571750"/>
            <a:ext cx="465333" cy="46533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Oval 11">
            <a:extLst>
              <a:ext uri="{FF2B5EF4-FFF2-40B4-BE49-F238E27FC236}">
                <a16:creationId xmlns:a16="http://schemas.microsoft.com/office/drawing/2014/main" id="{4D927A14-4A45-5D3B-DF65-9B7FC38B1282}"/>
              </a:ext>
            </a:extLst>
          </p:cNvPr>
          <p:cNvSpPr/>
          <p:nvPr userDrawn="1"/>
        </p:nvSpPr>
        <p:spPr>
          <a:xfrm>
            <a:off x="7054308" y="2571750"/>
            <a:ext cx="465333" cy="4653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1" name="Content Placeholder 2">
            <a:extLst>
              <a:ext uri="{FF2B5EF4-FFF2-40B4-BE49-F238E27FC236}">
                <a16:creationId xmlns:a16="http://schemas.microsoft.com/office/drawing/2014/main" id="{29E13183-9FF5-0F53-F9D6-4FB54CC69A9E}"/>
              </a:ext>
            </a:extLst>
          </p:cNvPr>
          <p:cNvSpPr>
            <a:spLocks noGrp="1"/>
          </p:cNvSpPr>
          <p:nvPr>
            <p:ph sz="half" idx="1"/>
          </p:nvPr>
        </p:nvSpPr>
        <p:spPr>
          <a:xfrm>
            <a:off x="1248587"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28" name="Content Placeholder 2">
            <a:extLst>
              <a:ext uri="{FF2B5EF4-FFF2-40B4-BE49-F238E27FC236}">
                <a16:creationId xmlns:a16="http://schemas.microsoft.com/office/drawing/2014/main" id="{A8FD8A03-38F1-4D7A-6AD3-FD966CFD3302}"/>
              </a:ext>
            </a:extLst>
          </p:cNvPr>
          <p:cNvSpPr>
            <a:spLocks noGrp="1"/>
          </p:cNvSpPr>
          <p:nvPr>
            <p:ph sz="half" idx="13"/>
          </p:nvPr>
        </p:nvSpPr>
        <p:spPr>
          <a:xfrm>
            <a:off x="2752064" y="3049908"/>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0" name="Content Placeholder 2">
            <a:extLst>
              <a:ext uri="{FF2B5EF4-FFF2-40B4-BE49-F238E27FC236}">
                <a16:creationId xmlns:a16="http://schemas.microsoft.com/office/drawing/2014/main" id="{1D13DB75-FA3C-E1CA-3EB4-880F42546C35}"/>
              </a:ext>
            </a:extLst>
          </p:cNvPr>
          <p:cNvSpPr>
            <a:spLocks noGrp="1"/>
          </p:cNvSpPr>
          <p:nvPr>
            <p:ph sz="half" idx="14"/>
          </p:nvPr>
        </p:nvSpPr>
        <p:spPr>
          <a:xfrm>
            <a:off x="4330420"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2" name="Content Placeholder 2">
            <a:extLst>
              <a:ext uri="{FF2B5EF4-FFF2-40B4-BE49-F238E27FC236}">
                <a16:creationId xmlns:a16="http://schemas.microsoft.com/office/drawing/2014/main" id="{C4CB6487-67F0-7C38-152B-0E4C29D84F2A}"/>
              </a:ext>
            </a:extLst>
          </p:cNvPr>
          <p:cNvSpPr>
            <a:spLocks noGrp="1"/>
          </p:cNvSpPr>
          <p:nvPr>
            <p:ph sz="half" idx="15"/>
          </p:nvPr>
        </p:nvSpPr>
        <p:spPr>
          <a:xfrm>
            <a:off x="5843890" y="3049908"/>
            <a:ext cx="1131764" cy="1173379"/>
          </a:xfrm>
        </p:spPr>
        <p:txBody>
          <a:bodyPr>
            <a:normAutofit/>
          </a:bodyPr>
          <a:lstStyle>
            <a:lvl1pPr marL="0" indent="0">
              <a:lnSpc>
                <a:spcPct val="100000"/>
              </a:lnSpc>
              <a:buNone/>
              <a:defRPr sz="1200"/>
            </a:lvl1pPr>
          </a:lstStyle>
          <a:p>
            <a:pPr lvl="0"/>
            <a:r>
              <a:rPr lang="en-US"/>
              <a:t>Click to edit Master text styles</a:t>
            </a:r>
          </a:p>
        </p:txBody>
      </p:sp>
      <p:cxnSp>
        <p:nvCxnSpPr>
          <p:cNvPr id="35" name="Straight Connector 34">
            <a:extLst>
              <a:ext uri="{FF2B5EF4-FFF2-40B4-BE49-F238E27FC236}">
                <a16:creationId xmlns:a16="http://schemas.microsoft.com/office/drawing/2014/main" id="{0ED3B719-307D-AC09-99B2-8F9A45B2DAC6}"/>
              </a:ext>
            </a:extLst>
          </p:cNvPr>
          <p:cNvCxnSpPr>
            <a:cxnSpLocks/>
          </p:cNvCxnSpPr>
          <p:nvPr userDrawn="1"/>
        </p:nvCxnSpPr>
        <p:spPr>
          <a:xfrm>
            <a:off x="7285977" y="1553434"/>
            <a:ext cx="0" cy="1114459"/>
          </a:xfrm>
          <a:prstGeom prst="line">
            <a:avLst/>
          </a:prstGeom>
          <a:ln>
            <a:solidFill>
              <a:schemeClr val="accent6"/>
            </a:solidFill>
            <a:headEnd type="oval"/>
          </a:ln>
        </p:spPr>
        <p:style>
          <a:lnRef idx="1">
            <a:schemeClr val="accent1"/>
          </a:lnRef>
          <a:fillRef idx="0">
            <a:schemeClr val="accent1"/>
          </a:fillRef>
          <a:effectRef idx="0">
            <a:schemeClr val="accent1"/>
          </a:effectRef>
          <a:fontRef idx="minor">
            <a:schemeClr val="tx1"/>
          </a:fontRef>
        </p:style>
      </p:cxnSp>
      <p:sp>
        <p:nvSpPr>
          <p:cNvPr id="36" name="Content Placeholder 2">
            <a:extLst>
              <a:ext uri="{FF2B5EF4-FFF2-40B4-BE49-F238E27FC236}">
                <a16:creationId xmlns:a16="http://schemas.microsoft.com/office/drawing/2014/main" id="{538E6C6D-453F-1F95-9EE8-A2872FA09ECF}"/>
              </a:ext>
            </a:extLst>
          </p:cNvPr>
          <p:cNvSpPr>
            <a:spLocks noGrp="1"/>
          </p:cNvSpPr>
          <p:nvPr>
            <p:ph sz="half" idx="16"/>
          </p:nvPr>
        </p:nvSpPr>
        <p:spPr>
          <a:xfrm>
            <a:off x="7383586"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9" name="Content Placeholder 2">
            <a:extLst>
              <a:ext uri="{FF2B5EF4-FFF2-40B4-BE49-F238E27FC236}">
                <a16:creationId xmlns:a16="http://schemas.microsoft.com/office/drawing/2014/main" id="{1366B7E4-606F-1CD4-6D62-567BEDB5FF01}"/>
              </a:ext>
            </a:extLst>
          </p:cNvPr>
          <p:cNvSpPr>
            <a:spLocks noGrp="1"/>
          </p:cNvSpPr>
          <p:nvPr>
            <p:ph sz="half" idx="17" hasCustomPrompt="1"/>
          </p:nvPr>
        </p:nvSpPr>
        <p:spPr>
          <a:xfrm>
            <a:off x="910430" y="2667894"/>
            <a:ext cx="479832" cy="285418"/>
          </a:xfrm>
        </p:spPr>
        <p:txBody>
          <a:bodyPr anchor="ctr">
            <a:normAutofit/>
          </a:bodyPr>
          <a:lstStyle>
            <a:lvl1pPr marL="0" indent="0" algn="ctr">
              <a:lnSpc>
                <a:spcPct val="100000"/>
              </a:lnSpc>
              <a:buNone/>
              <a:defRPr sz="1200">
                <a:solidFill>
                  <a:schemeClr val="accent4"/>
                </a:solidFill>
              </a:defRPr>
            </a:lvl1pPr>
          </a:lstStyle>
          <a:p>
            <a:pPr lvl="0"/>
            <a:r>
              <a:rPr lang="en-GB"/>
              <a:t>Year</a:t>
            </a:r>
            <a:endParaRPr lang="en-US"/>
          </a:p>
        </p:txBody>
      </p:sp>
      <p:sp>
        <p:nvSpPr>
          <p:cNvPr id="40" name="Content Placeholder 2">
            <a:extLst>
              <a:ext uri="{FF2B5EF4-FFF2-40B4-BE49-F238E27FC236}">
                <a16:creationId xmlns:a16="http://schemas.microsoft.com/office/drawing/2014/main" id="{5C4DF96A-E992-2E54-60D7-94DC18E820C9}"/>
              </a:ext>
            </a:extLst>
          </p:cNvPr>
          <p:cNvSpPr>
            <a:spLocks noGrp="1"/>
          </p:cNvSpPr>
          <p:nvPr>
            <p:ph sz="half" idx="18" hasCustomPrompt="1"/>
          </p:nvPr>
        </p:nvSpPr>
        <p:spPr>
          <a:xfrm>
            <a:off x="2378360" y="2667894"/>
            <a:ext cx="612172" cy="285418"/>
          </a:xfrm>
        </p:spPr>
        <p:txBody>
          <a:bodyPr anchor="ctr">
            <a:normAutofit/>
          </a:bodyPr>
          <a:lstStyle>
            <a:lvl1pPr marL="0" indent="0" algn="ctr">
              <a:lnSpc>
                <a:spcPct val="100000"/>
              </a:lnSpc>
              <a:buNone/>
              <a:defRPr sz="1200">
                <a:solidFill>
                  <a:schemeClr val="accent4"/>
                </a:solidFill>
              </a:defRPr>
            </a:lvl1pPr>
          </a:lstStyle>
          <a:p>
            <a:pPr lvl="0"/>
            <a:r>
              <a:rPr lang="en-GB"/>
              <a:t>Month</a:t>
            </a:r>
            <a:endParaRPr lang="en-US"/>
          </a:p>
        </p:txBody>
      </p:sp>
      <p:sp>
        <p:nvSpPr>
          <p:cNvPr id="41" name="Content Placeholder 2">
            <a:extLst>
              <a:ext uri="{FF2B5EF4-FFF2-40B4-BE49-F238E27FC236}">
                <a16:creationId xmlns:a16="http://schemas.microsoft.com/office/drawing/2014/main" id="{D55AA998-FC55-2F77-AF62-65A65AD7B7CB}"/>
              </a:ext>
            </a:extLst>
          </p:cNvPr>
          <p:cNvSpPr>
            <a:spLocks noGrp="1"/>
          </p:cNvSpPr>
          <p:nvPr>
            <p:ph sz="half" idx="19" hasCustomPrompt="1"/>
          </p:nvPr>
        </p:nvSpPr>
        <p:spPr>
          <a:xfrm>
            <a:off x="3921307" y="2667894"/>
            <a:ext cx="612172" cy="285418"/>
          </a:xfrm>
        </p:spPr>
        <p:txBody>
          <a:bodyPr anchor="ctr">
            <a:normAutofit/>
          </a:bodyPr>
          <a:lstStyle>
            <a:lvl1pPr marL="0" indent="0" algn="ctr">
              <a:lnSpc>
                <a:spcPct val="100000"/>
              </a:lnSpc>
              <a:buNone/>
              <a:defRPr sz="1200">
                <a:solidFill>
                  <a:schemeClr val="accent4"/>
                </a:solidFill>
              </a:defRPr>
            </a:lvl1pPr>
          </a:lstStyle>
          <a:p>
            <a:pPr lvl="0"/>
            <a:r>
              <a:rPr lang="en-GB"/>
              <a:t>Day</a:t>
            </a:r>
            <a:endParaRPr lang="en-US"/>
          </a:p>
        </p:txBody>
      </p:sp>
      <p:sp>
        <p:nvSpPr>
          <p:cNvPr id="42" name="Content Placeholder 2">
            <a:extLst>
              <a:ext uri="{FF2B5EF4-FFF2-40B4-BE49-F238E27FC236}">
                <a16:creationId xmlns:a16="http://schemas.microsoft.com/office/drawing/2014/main" id="{49D44D7A-6ADC-3353-FB91-46B9AAB870B6}"/>
              </a:ext>
            </a:extLst>
          </p:cNvPr>
          <p:cNvSpPr>
            <a:spLocks noGrp="1"/>
          </p:cNvSpPr>
          <p:nvPr>
            <p:ph sz="half" idx="20" hasCustomPrompt="1"/>
          </p:nvPr>
        </p:nvSpPr>
        <p:spPr>
          <a:xfrm>
            <a:off x="5455907" y="2667894"/>
            <a:ext cx="612172" cy="285418"/>
          </a:xfrm>
        </p:spPr>
        <p:txBody>
          <a:bodyPr anchor="ctr">
            <a:normAutofit/>
          </a:bodyPr>
          <a:lstStyle>
            <a:lvl1pPr marL="0" indent="0" algn="ctr">
              <a:lnSpc>
                <a:spcPct val="100000"/>
              </a:lnSpc>
              <a:buNone/>
              <a:defRPr sz="1200">
                <a:solidFill>
                  <a:schemeClr val="accent4"/>
                </a:solidFill>
              </a:defRPr>
            </a:lvl1pPr>
          </a:lstStyle>
          <a:p>
            <a:pPr lvl="0"/>
            <a:r>
              <a:rPr lang="en-GB"/>
              <a:t>01</a:t>
            </a:r>
            <a:endParaRPr lang="en-US"/>
          </a:p>
        </p:txBody>
      </p:sp>
      <p:sp>
        <p:nvSpPr>
          <p:cNvPr id="43" name="Content Placeholder 2">
            <a:extLst>
              <a:ext uri="{FF2B5EF4-FFF2-40B4-BE49-F238E27FC236}">
                <a16:creationId xmlns:a16="http://schemas.microsoft.com/office/drawing/2014/main" id="{D277DD1B-4C3B-28EF-3262-226E237B0198}"/>
              </a:ext>
            </a:extLst>
          </p:cNvPr>
          <p:cNvSpPr>
            <a:spLocks noGrp="1"/>
          </p:cNvSpPr>
          <p:nvPr>
            <p:ph sz="half" idx="21" hasCustomPrompt="1"/>
          </p:nvPr>
        </p:nvSpPr>
        <p:spPr>
          <a:xfrm>
            <a:off x="6982222" y="2667894"/>
            <a:ext cx="612172" cy="285418"/>
          </a:xfrm>
        </p:spPr>
        <p:txBody>
          <a:bodyPr anchor="ctr">
            <a:normAutofit/>
          </a:bodyPr>
          <a:lstStyle>
            <a:lvl1pPr marL="0" indent="0" algn="ctr">
              <a:lnSpc>
                <a:spcPct val="100000"/>
              </a:lnSpc>
              <a:buNone/>
              <a:defRPr sz="1200">
                <a:solidFill>
                  <a:schemeClr val="accent4"/>
                </a:solidFill>
              </a:defRPr>
            </a:lvl1pPr>
          </a:lstStyle>
          <a:p>
            <a:pPr lvl="0"/>
            <a:r>
              <a:rPr lang="en-GB"/>
              <a:t>X</a:t>
            </a:r>
            <a:endParaRPr lang="en-US"/>
          </a:p>
        </p:txBody>
      </p:sp>
      <p:pic>
        <p:nvPicPr>
          <p:cNvPr id="44" name="Picture 7">
            <a:extLst>
              <a:ext uri="{FF2B5EF4-FFF2-40B4-BE49-F238E27FC236}">
                <a16:creationId xmlns:a16="http://schemas.microsoft.com/office/drawing/2014/main" id="{A22FC312-9950-599B-0086-B7F58875163F}"/>
              </a:ext>
            </a:extLst>
          </p:cNvPr>
          <p:cNvPicPr>
            <a:picLocks noChangeAspect="1"/>
          </p:cNvPicPr>
          <p:nvPr userDrawn="1"/>
        </p:nvPicPr>
        <p:blipFill rotWithShape="1">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l="41191" t="70530" r="39610" b="18995"/>
          <a:stretch/>
        </p:blipFill>
        <p:spPr>
          <a:xfrm>
            <a:off x="3837382" y="0"/>
            <a:ext cx="5294153" cy="2206334"/>
          </a:xfrm>
          <a:prstGeom prst="rect">
            <a:avLst/>
          </a:prstGeom>
        </p:spPr>
      </p:pic>
    </p:spTree>
    <p:extLst>
      <p:ext uri="{BB962C8B-B14F-4D97-AF65-F5344CB8AC3E}">
        <p14:creationId xmlns:p14="http://schemas.microsoft.com/office/powerpoint/2010/main" val="8162087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ba TIMELINE NO TEXTUR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5D45BCA0-F791-B801-7D73-DFE2358E7B42}"/>
              </a:ext>
            </a:extLst>
          </p:cNvPr>
          <p:cNvCxnSpPr>
            <a:cxnSpLocks/>
          </p:cNvCxnSpPr>
          <p:nvPr userDrawn="1"/>
        </p:nvCxnSpPr>
        <p:spPr>
          <a:xfrm>
            <a:off x="1158728" y="1553434"/>
            <a:ext cx="0" cy="1114459"/>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21C2FCF-A082-7BCE-DC11-E400B968DB96}"/>
              </a:ext>
            </a:extLst>
          </p:cNvPr>
          <p:cNvCxnSpPr>
            <a:cxnSpLocks/>
          </p:cNvCxnSpPr>
          <p:nvPr userDrawn="1"/>
        </p:nvCxnSpPr>
        <p:spPr>
          <a:xfrm flipV="1">
            <a:off x="2647549" y="2925033"/>
            <a:ext cx="0" cy="1114459"/>
          </a:xfrm>
          <a:prstGeom prst="line">
            <a:avLst/>
          </a:prstGeom>
          <a:ln>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9B58077-0F5E-B93B-7887-1958FAB53958}"/>
              </a:ext>
            </a:extLst>
          </p:cNvPr>
          <p:cNvCxnSpPr>
            <a:cxnSpLocks/>
          </p:cNvCxnSpPr>
          <p:nvPr userDrawn="1"/>
        </p:nvCxnSpPr>
        <p:spPr>
          <a:xfrm>
            <a:off x="4232811" y="1553434"/>
            <a:ext cx="0" cy="1114459"/>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581742C-9EDD-DF32-0954-8CC0071A7DF8}"/>
              </a:ext>
            </a:extLst>
          </p:cNvPr>
          <p:cNvCxnSpPr>
            <a:cxnSpLocks/>
          </p:cNvCxnSpPr>
          <p:nvPr userDrawn="1"/>
        </p:nvCxnSpPr>
        <p:spPr>
          <a:xfrm flipV="1">
            <a:off x="5739666" y="2925033"/>
            <a:ext cx="0" cy="1114459"/>
          </a:xfrm>
          <a:prstGeom prst="line">
            <a:avLst/>
          </a:prstGeom>
          <a:ln>
            <a:solidFill>
              <a:schemeClr val="bg2"/>
            </a:solidFill>
            <a:headEnd type="ova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4" name="Straight Connector 3">
            <a:extLst>
              <a:ext uri="{FF2B5EF4-FFF2-40B4-BE49-F238E27FC236}">
                <a16:creationId xmlns:a16="http://schemas.microsoft.com/office/drawing/2014/main" id="{8A669FAF-C56D-823A-061E-29BF7EFC0B1A}"/>
              </a:ext>
            </a:extLst>
          </p:cNvPr>
          <p:cNvCxnSpPr>
            <a:cxnSpLocks/>
          </p:cNvCxnSpPr>
          <p:nvPr userDrawn="1"/>
        </p:nvCxnSpPr>
        <p:spPr>
          <a:xfrm>
            <a:off x="371959" y="2797548"/>
            <a:ext cx="8477573" cy="0"/>
          </a:xfrm>
          <a:prstGeom prst="line">
            <a:avLst/>
          </a:prstGeom>
          <a:ln w="76200">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366EA9A9-2C20-8316-C2F9-F8A37557FC55}"/>
              </a:ext>
            </a:extLst>
          </p:cNvPr>
          <p:cNvSpPr/>
          <p:nvPr userDrawn="1"/>
        </p:nvSpPr>
        <p:spPr>
          <a:xfrm>
            <a:off x="918313" y="2571750"/>
            <a:ext cx="465333" cy="465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Oval 8">
            <a:extLst>
              <a:ext uri="{FF2B5EF4-FFF2-40B4-BE49-F238E27FC236}">
                <a16:creationId xmlns:a16="http://schemas.microsoft.com/office/drawing/2014/main" id="{F1AC477F-0988-6D42-B776-318A6D650D8D}"/>
              </a:ext>
            </a:extLst>
          </p:cNvPr>
          <p:cNvSpPr/>
          <p:nvPr userDrawn="1"/>
        </p:nvSpPr>
        <p:spPr>
          <a:xfrm>
            <a:off x="2452312" y="2571750"/>
            <a:ext cx="465333" cy="465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 name="Oval 9">
            <a:extLst>
              <a:ext uri="{FF2B5EF4-FFF2-40B4-BE49-F238E27FC236}">
                <a16:creationId xmlns:a16="http://schemas.microsoft.com/office/drawing/2014/main" id="{1B1A0FD3-C5CC-D0D5-F355-03D4B454A884}"/>
              </a:ext>
            </a:extLst>
          </p:cNvPr>
          <p:cNvSpPr/>
          <p:nvPr userDrawn="1"/>
        </p:nvSpPr>
        <p:spPr>
          <a:xfrm>
            <a:off x="3986311" y="2571750"/>
            <a:ext cx="465333" cy="465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Oval 10">
            <a:extLst>
              <a:ext uri="{FF2B5EF4-FFF2-40B4-BE49-F238E27FC236}">
                <a16:creationId xmlns:a16="http://schemas.microsoft.com/office/drawing/2014/main" id="{44145943-4372-2504-3A9D-E76131D57874}"/>
              </a:ext>
            </a:extLst>
          </p:cNvPr>
          <p:cNvSpPr/>
          <p:nvPr userDrawn="1"/>
        </p:nvSpPr>
        <p:spPr>
          <a:xfrm>
            <a:off x="5520310" y="2571750"/>
            <a:ext cx="465333" cy="46533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Oval 11">
            <a:extLst>
              <a:ext uri="{FF2B5EF4-FFF2-40B4-BE49-F238E27FC236}">
                <a16:creationId xmlns:a16="http://schemas.microsoft.com/office/drawing/2014/main" id="{4D927A14-4A45-5D3B-DF65-9B7FC38B1282}"/>
              </a:ext>
            </a:extLst>
          </p:cNvPr>
          <p:cNvSpPr/>
          <p:nvPr userDrawn="1"/>
        </p:nvSpPr>
        <p:spPr>
          <a:xfrm>
            <a:off x="7054308" y="2571750"/>
            <a:ext cx="465333" cy="4653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1" name="Content Placeholder 2">
            <a:extLst>
              <a:ext uri="{FF2B5EF4-FFF2-40B4-BE49-F238E27FC236}">
                <a16:creationId xmlns:a16="http://schemas.microsoft.com/office/drawing/2014/main" id="{29E13183-9FF5-0F53-F9D6-4FB54CC69A9E}"/>
              </a:ext>
            </a:extLst>
          </p:cNvPr>
          <p:cNvSpPr>
            <a:spLocks noGrp="1"/>
          </p:cNvSpPr>
          <p:nvPr>
            <p:ph sz="half" idx="1"/>
          </p:nvPr>
        </p:nvSpPr>
        <p:spPr>
          <a:xfrm>
            <a:off x="1248587"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28" name="Content Placeholder 2">
            <a:extLst>
              <a:ext uri="{FF2B5EF4-FFF2-40B4-BE49-F238E27FC236}">
                <a16:creationId xmlns:a16="http://schemas.microsoft.com/office/drawing/2014/main" id="{A8FD8A03-38F1-4D7A-6AD3-FD966CFD3302}"/>
              </a:ext>
            </a:extLst>
          </p:cNvPr>
          <p:cNvSpPr>
            <a:spLocks noGrp="1"/>
          </p:cNvSpPr>
          <p:nvPr>
            <p:ph sz="half" idx="13"/>
          </p:nvPr>
        </p:nvSpPr>
        <p:spPr>
          <a:xfrm>
            <a:off x="2752064" y="3049908"/>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0" name="Content Placeholder 2">
            <a:extLst>
              <a:ext uri="{FF2B5EF4-FFF2-40B4-BE49-F238E27FC236}">
                <a16:creationId xmlns:a16="http://schemas.microsoft.com/office/drawing/2014/main" id="{1D13DB75-FA3C-E1CA-3EB4-880F42546C35}"/>
              </a:ext>
            </a:extLst>
          </p:cNvPr>
          <p:cNvSpPr>
            <a:spLocks noGrp="1"/>
          </p:cNvSpPr>
          <p:nvPr>
            <p:ph sz="half" idx="14"/>
          </p:nvPr>
        </p:nvSpPr>
        <p:spPr>
          <a:xfrm>
            <a:off x="4330420"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2" name="Content Placeholder 2">
            <a:extLst>
              <a:ext uri="{FF2B5EF4-FFF2-40B4-BE49-F238E27FC236}">
                <a16:creationId xmlns:a16="http://schemas.microsoft.com/office/drawing/2014/main" id="{C4CB6487-67F0-7C38-152B-0E4C29D84F2A}"/>
              </a:ext>
            </a:extLst>
          </p:cNvPr>
          <p:cNvSpPr>
            <a:spLocks noGrp="1"/>
          </p:cNvSpPr>
          <p:nvPr>
            <p:ph sz="half" idx="15"/>
          </p:nvPr>
        </p:nvSpPr>
        <p:spPr>
          <a:xfrm>
            <a:off x="5843890" y="3049908"/>
            <a:ext cx="1131764" cy="1173379"/>
          </a:xfrm>
        </p:spPr>
        <p:txBody>
          <a:bodyPr>
            <a:normAutofit/>
          </a:bodyPr>
          <a:lstStyle>
            <a:lvl1pPr marL="0" indent="0">
              <a:lnSpc>
                <a:spcPct val="100000"/>
              </a:lnSpc>
              <a:buNone/>
              <a:defRPr sz="1200"/>
            </a:lvl1pPr>
          </a:lstStyle>
          <a:p>
            <a:pPr lvl="0"/>
            <a:r>
              <a:rPr lang="en-US"/>
              <a:t>Click to edit Master text styles</a:t>
            </a:r>
          </a:p>
        </p:txBody>
      </p:sp>
      <p:cxnSp>
        <p:nvCxnSpPr>
          <p:cNvPr id="35" name="Straight Connector 34">
            <a:extLst>
              <a:ext uri="{FF2B5EF4-FFF2-40B4-BE49-F238E27FC236}">
                <a16:creationId xmlns:a16="http://schemas.microsoft.com/office/drawing/2014/main" id="{0ED3B719-307D-AC09-99B2-8F9A45B2DAC6}"/>
              </a:ext>
            </a:extLst>
          </p:cNvPr>
          <p:cNvCxnSpPr>
            <a:cxnSpLocks/>
          </p:cNvCxnSpPr>
          <p:nvPr userDrawn="1"/>
        </p:nvCxnSpPr>
        <p:spPr>
          <a:xfrm>
            <a:off x="7285977" y="1553434"/>
            <a:ext cx="0" cy="1114459"/>
          </a:xfrm>
          <a:prstGeom prst="line">
            <a:avLst/>
          </a:prstGeom>
          <a:ln>
            <a:solidFill>
              <a:schemeClr val="accent6"/>
            </a:solidFill>
            <a:headEnd type="oval"/>
          </a:ln>
        </p:spPr>
        <p:style>
          <a:lnRef idx="1">
            <a:schemeClr val="accent1"/>
          </a:lnRef>
          <a:fillRef idx="0">
            <a:schemeClr val="accent1"/>
          </a:fillRef>
          <a:effectRef idx="0">
            <a:schemeClr val="accent1"/>
          </a:effectRef>
          <a:fontRef idx="minor">
            <a:schemeClr val="tx1"/>
          </a:fontRef>
        </p:style>
      </p:cxnSp>
      <p:sp>
        <p:nvSpPr>
          <p:cNvPr id="36" name="Content Placeholder 2">
            <a:extLst>
              <a:ext uri="{FF2B5EF4-FFF2-40B4-BE49-F238E27FC236}">
                <a16:creationId xmlns:a16="http://schemas.microsoft.com/office/drawing/2014/main" id="{538E6C6D-453F-1F95-9EE8-A2872FA09ECF}"/>
              </a:ext>
            </a:extLst>
          </p:cNvPr>
          <p:cNvSpPr>
            <a:spLocks noGrp="1"/>
          </p:cNvSpPr>
          <p:nvPr>
            <p:ph sz="half" idx="16"/>
          </p:nvPr>
        </p:nvSpPr>
        <p:spPr>
          <a:xfrm>
            <a:off x="7383586"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9" name="Content Placeholder 2">
            <a:extLst>
              <a:ext uri="{FF2B5EF4-FFF2-40B4-BE49-F238E27FC236}">
                <a16:creationId xmlns:a16="http://schemas.microsoft.com/office/drawing/2014/main" id="{1366B7E4-606F-1CD4-6D62-567BEDB5FF01}"/>
              </a:ext>
            </a:extLst>
          </p:cNvPr>
          <p:cNvSpPr>
            <a:spLocks noGrp="1"/>
          </p:cNvSpPr>
          <p:nvPr>
            <p:ph sz="half" idx="17" hasCustomPrompt="1"/>
          </p:nvPr>
        </p:nvSpPr>
        <p:spPr>
          <a:xfrm>
            <a:off x="910430" y="2667894"/>
            <a:ext cx="479832" cy="285418"/>
          </a:xfrm>
        </p:spPr>
        <p:txBody>
          <a:bodyPr anchor="ctr">
            <a:normAutofit/>
          </a:bodyPr>
          <a:lstStyle>
            <a:lvl1pPr marL="0" indent="0" algn="ctr">
              <a:lnSpc>
                <a:spcPct val="100000"/>
              </a:lnSpc>
              <a:buNone/>
              <a:defRPr sz="1200">
                <a:solidFill>
                  <a:schemeClr val="accent4"/>
                </a:solidFill>
              </a:defRPr>
            </a:lvl1pPr>
          </a:lstStyle>
          <a:p>
            <a:pPr lvl="0"/>
            <a:r>
              <a:rPr lang="en-GB"/>
              <a:t>Year</a:t>
            </a:r>
            <a:endParaRPr lang="en-US"/>
          </a:p>
        </p:txBody>
      </p:sp>
      <p:sp>
        <p:nvSpPr>
          <p:cNvPr id="40" name="Content Placeholder 2">
            <a:extLst>
              <a:ext uri="{FF2B5EF4-FFF2-40B4-BE49-F238E27FC236}">
                <a16:creationId xmlns:a16="http://schemas.microsoft.com/office/drawing/2014/main" id="{5C4DF96A-E992-2E54-60D7-94DC18E820C9}"/>
              </a:ext>
            </a:extLst>
          </p:cNvPr>
          <p:cNvSpPr>
            <a:spLocks noGrp="1"/>
          </p:cNvSpPr>
          <p:nvPr>
            <p:ph sz="half" idx="18" hasCustomPrompt="1"/>
          </p:nvPr>
        </p:nvSpPr>
        <p:spPr>
          <a:xfrm>
            <a:off x="2378360" y="2667894"/>
            <a:ext cx="612172" cy="285418"/>
          </a:xfrm>
        </p:spPr>
        <p:txBody>
          <a:bodyPr anchor="ctr">
            <a:normAutofit/>
          </a:bodyPr>
          <a:lstStyle>
            <a:lvl1pPr marL="0" indent="0" algn="ctr">
              <a:lnSpc>
                <a:spcPct val="100000"/>
              </a:lnSpc>
              <a:buNone/>
              <a:defRPr sz="1200">
                <a:solidFill>
                  <a:schemeClr val="accent4"/>
                </a:solidFill>
              </a:defRPr>
            </a:lvl1pPr>
          </a:lstStyle>
          <a:p>
            <a:pPr lvl="0"/>
            <a:r>
              <a:rPr lang="en-GB"/>
              <a:t>Month</a:t>
            </a:r>
            <a:endParaRPr lang="en-US"/>
          </a:p>
        </p:txBody>
      </p:sp>
      <p:sp>
        <p:nvSpPr>
          <p:cNvPr id="41" name="Content Placeholder 2">
            <a:extLst>
              <a:ext uri="{FF2B5EF4-FFF2-40B4-BE49-F238E27FC236}">
                <a16:creationId xmlns:a16="http://schemas.microsoft.com/office/drawing/2014/main" id="{D55AA998-FC55-2F77-AF62-65A65AD7B7CB}"/>
              </a:ext>
            </a:extLst>
          </p:cNvPr>
          <p:cNvSpPr>
            <a:spLocks noGrp="1"/>
          </p:cNvSpPr>
          <p:nvPr>
            <p:ph sz="half" idx="19" hasCustomPrompt="1"/>
          </p:nvPr>
        </p:nvSpPr>
        <p:spPr>
          <a:xfrm>
            <a:off x="3921307" y="2667894"/>
            <a:ext cx="612172" cy="285418"/>
          </a:xfrm>
        </p:spPr>
        <p:txBody>
          <a:bodyPr anchor="ctr">
            <a:normAutofit/>
          </a:bodyPr>
          <a:lstStyle>
            <a:lvl1pPr marL="0" indent="0" algn="ctr">
              <a:lnSpc>
                <a:spcPct val="100000"/>
              </a:lnSpc>
              <a:buNone/>
              <a:defRPr sz="1200">
                <a:solidFill>
                  <a:schemeClr val="accent4"/>
                </a:solidFill>
              </a:defRPr>
            </a:lvl1pPr>
          </a:lstStyle>
          <a:p>
            <a:pPr lvl="0"/>
            <a:r>
              <a:rPr lang="en-GB"/>
              <a:t>Day</a:t>
            </a:r>
            <a:endParaRPr lang="en-US"/>
          </a:p>
        </p:txBody>
      </p:sp>
      <p:sp>
        <p:nvSpPr>
          <p:cNvPr id="42" name="Content Placeholder 2">
            <a:extLst>
              <a:ext uri="{FF2B5EF4-FFF2-40B4-BE49-F238E27FC236}">
                <a16:creationId xmlns:a16="http://schemas.microsoft.com/office/drawing/2014/main" id="{49D44D7A-6ADC-3353-FB91-46B9AAB870B6}"/>
              </a:ext>
            </a:extLst>
          </p:cNvPr>
          <p:cNvSpPr>
            <a:spLocks noGrp="1"/>
          </p:cNvSpPr>
          <p:nvPr>
            <p:ph sz="half" idx="20" hasCustomPrompt="1"/>
          </p:nvPr>
        </p:nvSpPr>
        <p:spPr>
          <a:xfrm>
            <a:off x="5455907" y="2667894"/>
            <a:ext cx="612172" cy="285418"/>
          </a:xfrm>
        </p:spPr>
        <p:txBody>
          <a:bodyPr anchor="ctr">
            <a:normAutofit/>
          </a:bodyPr>
          <a:lstStyle>
            <a:lvl1pPr marL="0" indent="0" algn="ctr">
              <a:lnSpc>
                <a:spcPct val="100000"/>
              </a:lnSpc>
              <a:buNone/>
              <a:defRPr sz="1200">
                <a:solidFill>
                  <a:schemeClr val="accent4"/>
                </a:solidFill>
              </a:defRPr>
            </a:lvl1pPr>
          </a:lstStyle>
          <a:p>
            <a:pPr lvl="0"/>
            <a:r>
              <a:rPr lang="en-GB"/>
              <a:t>01</a:t>
            </a:r>
            <a:endParaRPr lang="en-US"/>
          </a:p>
        </p:txBody>
      </p:sp>
      <p:sp>
        <p:nvSpPr>
          <p:cNvPr id="43" name="Content Placeholder 2">
            <a:extLst>
              <a:ext uri="{FF2B5EF4-FFF2-40B4-BE49-F238E27FC236}">
                <a16:creationId xmlns:a16="http://schemas.microsoft.com/office/drawing/2014/main" id="{D277DD1B-4C3B-28EF-3262-226E237B0198}"/>
              </a:ext>
            </a:extLst>
          </p:cNvPr>
          <p:cNvSpPr>
            <a:spLocks noGrp="1"/>
          </p:cNvSpPr>
          <p:nvPr>
            <p:ph sz="half" idx="21" hasCustomPrompt="1"/>
          </p:nvPr>
        </p:nvSpPr>
        <p:spPr>
          <a:xfrm>
            <a:off x="6982222" y="2667894"/>
            <a:ext cx="612172" cy="285418"/>
          </a:xfrm>
        </p:spPr>
        <p:txBody>
          <a:bodyPr anchor="ctr">
            <a:normAutofit/>
          </a:bodyPr>
          <a:lstStyle>
            <a:lvl1pPr marL="0" indent="0" algn="ctr">
              <a:lnSpc>
                <a:spcPct val="100000"/>
              </a:lnSpc>
              <a:buNone/>
              <a:defRPr sz="1200">
                <a:solidFill>
                  <a:schemeClr val="accent4"/>
                </a:solidFill>
              </a:defRPr>
            </a:lvl1pPr>
          </a:lstStyle>
          <a:p>
            <a:pPr lvl="0"/>
            <a:r>
              <a:rPr lang="en-GB"/>
              <a:t>X</a:t>
            </a:r>
            <a:endParaRPr lang="en-US"/>
          </a:p>
        </p:txBody>
      </p:sp>
    </p:spTree>
    <p:extLst>
      <p:ext uri="{BB962C8B-B14F-4D97-AF65-F5344CB8AC3E}">
        <p14:creationId xmlns:p14="http://schemas.microsoft.com/office/powerpoint/2010/main" val="15543880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ba PLAIN">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D3D67E03-8736-0792-287C-F5C48FC5A679}"/>
              </a:ext>
            </a:extLst>
          </p:cNvPr>
          <p:cNvSpPr/>
          <p:nvPr userDrawn="1"/>
        </p:nvSpPr>
        <p:spPr>
          <a:xfrm>
            <a:off x="2322096" y="0"/>
            <a:ext cx="2021304" cy="41990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4" name="Rectangle 33">
            <a:extLst>
              <a:ext uri="{FF2B5EF4-FFF2-40B4-BE49-F238E27FC236}">
                <a16:creationId xmlns:a16="http://schemas.microsoft.com/office/drawing/2014/main" id="{DC3539AE-E470-6AE7-DAC2-009614AC3FCB}"/>
              </a:ext>
            </a:extLst>
          </p:cNvPr>
          <p:cNvSpPr/>
          <p:nvPr userDrawn="1"/>
        </p:nvSpPr>
        <p:spPr>
          <a:xfrm>
            <a:off x="4427622" y="0"/>
            <a:ext cx="2021304" cy="41990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5" name="Rectangle 34">
            <a:extLst>
              <a:ext uri="{FF2B5EF4-FFF2-40B4-BE49-F238E27FC236}">
                <a16:creationId xmlns:a16="http://schemas.microsoft.com/office/drawing/2014/main" id="{417CC5B9-A542-261D-B8D5-069FC50DBA62}"/>
              </a:ext>
            </a:extLst>
          </p:cNvPr>
          <p:cNvSpPr/>
          <p:nvPr userDrawn="1"/>
        </p:nvSpPr>
        <p:spPr>
          <a:xfrm>
            <a:off x="6533149" y="0"/>
            <a:ext cx="2021304" cy="41990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a:xfrm>
            <a:off x="421447" y="1037621"/>
            <a:ext cx="1695588" cy="2063388"/>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Title 1">
            <a:extLst>
              <a:ext uri="{FF2B5EF4-FFF2-40B4-BE49-F238E27FC236}">
                <a16:creationId xmlns:a16="http://schemas.microsoft.com/office/drawing/2014/main" id="{B10AAFF2-9527-2B38-8B17-3223893F151B}"/>
              </a:ext>
            </a:extLst>
          </p:cNvPr>
          <p:cNvSpPr txBox="1">
            <a:spLocks/>
          </p:cNvSpPr>
          <p:nvPr userDrawn="1"/>
        </p:nvSpPr>
        <p:spPr>
          <a:xfrm>
            <a:off x="2431864" y="782582"/>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1</a:t>
            </a:r>
            <a:endParaRPr lang="en-US" sz="4800" b="1" i="0">
              <a:solidFill>
                <a:schemeClr val="tx2"/>
              </a:solidFill>
              <a:latin typeface="Calibri" panose="020F0502020204030204" pitchFamily="34" charset="0"/>
              <a:cs typeface="Calibri" panose="020F0502020204030204" pitchFamily="34" charset="0"/>
            </a:endParaRPr>
          </a:p>
        </p:txBody>
      </p:sp>
      <p:sp>
        <p:nvSpPr>
          <p:cNvPr id="16" name="Title 1">
            <a:extLst>
              <a:ext uri="{FF2B5EF4-FFF2-40B4-BE49-F238E27FC236}">
                <a16:creationId xmlns:a16="http://schemas.microsoft.com/office/drawing/2014/main" id="{F5885DA2-4BA6-0AD5-7C68-7C1D38DBA3B6}"/>
              </a:ext>
            </a:extLst>
          </p:cNvPr>
          <p:cNvSpPr txBox="1">
            <a:spLocks/>
          </p:cNvSpPr>
          <p:nvPr userDrawn="1"/>
        </p:nvSpPr>
        <p:spPr>
          <a:xfrm>
            <a:off x="4484020" y="782582"/>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2</a:t>
            </a:r>
            <a:endParaRPr lang="en-US" sz="4800" b="1" i="0">
              <a:solidFill>
                <a:schemeClr val="tx2"/>
              </a:solidFill>
              <a:latin typeface="Calibri" panose="020F0502020204030204" pitchFamily="34" charset="0"/>
              <a:cs typeface="Calibri" panose="020F0502020204030204" pitchFamily="34" charset="0"/>
            </a:endParaRPr>
          </a:p>
        </p:txBody>
      </p:sp>
      <p:sp>
        <p:nvSpPr>
          <p:cNvPr id="19" name="Title 1">
            <a:extLst>
              <a:ext uri="{FF2B5EF4-FFF2-40B4-BE49-F238E27FC236}">
                <a16:creationId xmlns:a16="http://schemas.microsoft.com/office/drawing/2014/main" id="{461AD6CB-7084-B7D3-441A-8507B6B35761}"/>
              </a:ext>
            </a:extLst>
          </p:cNvPr>
          <p:cNvSpPr txBox="1">
            <a:spLocks/>
          </p:cNvSpPr>
          <p:nvPr userDrawn="1"/>
        </p:nvSpPr>
        <p:spPr>
          <a:xfrm>
            <a:off x="6536176" y="782582"/>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3</a:t>
            </a:r>
            <a:endParaRPr lang="en-US" sz="4800" b="1" i="0">
              <a:solidFill>
                <a:schemeClr val="tx2"/>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2A8183B-39D6-72AC-64E1-32C118E93929}"/>
              </a:ext>
            </a:extLst>
          </p:cNvPr>
          <p:cNvSpPr txBox="1">
            <a:spLocks/>
          </p:cNvSpPr>
          <p:nvPr userDrawn="1"/>
        </p:nvSpPr>
        <p:spPr>
          <a:xfrm>
            <a:off x="2431864" y="2571750"/>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4</a:t>
            </a:r>
            <a:endParaRPr lang="en-US" sz="4800" b="1" i="0">
              <a:solidFill>
                <a:schemeClr val="tx2"/>
              </a:solidFill>
              <a:latin typeface="Calibri" panose="020F0502020204030204" pitchFamily="34" charset="0"/>
              <a:cs typeface="Calibri" panose="020F0502020204030204" pitchFamily="34" charset="0"/>
            </a:endParaRPr>
          </a:p>
        </p:txBody>
      </p:sp>
      <p:sp>
        <p:nvSpPr>
          <p:cNvPr id="25" name="Title 1">
            <a:extLst>
              <a:ext uri="{FF2B5EF4-FFF2-40B4-BE49-F238E27FC236}">
                <a16:creationId xmlns:a16="http://schemas.microsoft.com/office/drawing/2014/main" id="{96BDC648-E673-4C48-B9F7-F6B605CA10E3}"/>
              </a:ext>
            </a:extLst>
          </p:cNvPr>
          <p:cNvSpPr txBox="1">
            <a:spLocks/>
          </p:cNvSpPr>
          <p:nvPr userDrawn="1"/>
        </p:nvSpPr>
        <p:spPr>
          <a:xfrm>
            <a:off x="4484020" y="2571750"/>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5</a:t>
            </a:r>
            <a:endParaRPr lang="en-US" sz="4800" b="1" i="0">
              <a:solidFill>
                <a:schemeClr val="tx2"/>
              </a:solidFill>
              <a:latin typeface="Calibri" panose="020F0502020204030204" pitchFamily="34" charset="0"/>
              <a:cs typeface="Calibri" panose="020F0502020204030204" pitchFamily="34" charset="0"/>
            </a:endParaRPr>
          </a:p>
        </p:txBody>
      </p:sp>
      <p:sp>
        <p:nvSpPr>
          <p:cNvPr id="28" name="Title 1">
            <a:extLst>
              <a:ext uri="{FF2B5EF4-FFF2-40B4-BE49-F238E27FC236}">
                <a16:creationId xmlns:a16="http://schemas.microsoft.com/office/drawing/2014/main" id="{58B3A3B1-7E42-DA8A-1E11-C6EF2DA337B3}"/>
              </a:ext>
            </a:extLst>
          </p:cNvPr>
          <p:cNvSpPr txBox="1">
            <a:spLocks/>
          </p:cNvSpPr>
          <p:nvPr userDrawn="1"/>
        </p:nvSpPr>
        <p:spPr>
          <a:xfrm>
            <a:off x="6536176" y="2571750"/>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6</a:t>
            </a:r>
            <a:endParaRPr lang="en-US" sz="4800" b="1" i="0">
              <a:solidFill>
                <a:schemeClr val="tx2"/>
              </a:solidFill>
              <a:latin typeface="Calibri" panose="020F0502020204030204" pitchFamily="34" charset="0"/>
              <a:cs typeface="Calibri" panose="020F0502020204030204" pitchFamily="34" charset="0"/>
            </a:endParaRPr>
          </a:p>
        </p:txBody>
      </p:sp>
      <p:cxnSp>
        <p:nvCxnSpPr>
          <p:cNvPr id="32" name="Straight Connector 31">
            <a:extLst>
              <a:ext uri="{FF2B5EF4-FFF2-40B4-BE49-F238E27FC236}">
                <a16:creationId xmlns:a16="http://schemas.microsoft.com/office/drawing/2014/main" id="{6DE02513-B811-3118-58FC-3EBF1CB76F9D}"/>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A02B2B7-E176-DF4E-5B63-8A9F89733204}"/>
              </a:ext>
            </a:extLst>
          </p:cNvPr>
          <p:cNvCxnSpPr/>
          <p:nvPr userDrawn="1"/>
        </p:nvCxnSpPr>
        <p:spPr>
          <a:xfrm>
            <a:off x="2237875" y="2069432"/>
            <a:ext cx="6586545"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85113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ba CHARTS/TABLE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5" name="Rectangle 4">
            <a:extLst>
              <a:ext uri="{FF2B5EF4-FFF2-40B4-BE49-F238E27FC236}">
                <a16:creationId xmlns:a16="http://schemas.microsoft.com/office/drawing/2014/main" id="{FCB93C2D-EC8A-649D-6CD6-5AD20683F173}"/>
              </a:ext>
            </a:extLst>
          </p:cNvPr>
          <p:cNvSpPr/>
          <p:nvPr userDrawn="1"/>
        </p:nvSpPr>
        <p:spPr>
          <a:xfrm>
            <a:off x="0" y="1141749"/>
            <a:ext cx="9144000" cy="302744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12227808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ba CHARTS/TABL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E9E941-F227-ACC8-3321-B122A6F59576}"/>
              </a:ext>
            </a:extLst>
          </p:cNvPr>
          <p:cNvSpPr/>
          <p:nvPr userDrawn="1"/>
        </p:nvSpPr>
        <p:spPr>
          <a:xfrm>
            <a:off x="0" y="0"/>
            <a:ext cx="9144000" cy="416919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7529347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ba CHARTS/TABL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E9E941-F227-ACC8-3321-B122A6F59576}"/>
              </a:ext>
            </a:extLst>
          </p:cNvPr>
          <p:cNvSpPr/>
          <p:nvPr userDrawn="1"/>
        </p:nvSpPr>
        <p:spPr>
          <a:xfrm>
            <a:off x="0" y="0"/>
            <a:ext cx="9144000" cy="4169195"/>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6024344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ba CHARTS/TABL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E9E941-F227-ACC8-3321-B122A6F59576}"/>
              </a:ext>
            </a:extLst>
          </p:cNvPr>
          <p:cNvSpPr/>
          <p:nvPr userDrawn="1"/>
        </p:nvSpPr>
        <p:spPr>
          <a:xfrm>
            <a:off x="0" y="0"/>
            <a:ext cx="9144000" cy="4169195"/>
          </a:xfrm>
          <a:prstGeom prst="rect">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25160871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eba DIVIDER 1">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78E22B0-5D65-CF20-39C3-5E8E34553A6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526" t="17459" r="77232" b="28911"/>
          <a:stretch/>
        </p:blipFill>
        <p:spPr>
          <a:xfrm flipH="1">
            <a:off x="0" y="0"/>
            <a:ext cx="3657600" cy="3523785"/>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6" name="Graphic 5">
            <a:extLst>
              <a:ext uri="{FF2B5EF4-FFF2-40B4-BE49-F238E27FC236}">
                <a16:creationId xmlns:a16="http://schemas.microsoft.com/office/drawing/2014/main" id="{E0BD0B22-951F-FB84-93E9-66087943CE4B}"/>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63953" t="21719" r="19497"/>
          <a:stretch/>
        </p:blipFill>
        <p:spPr>
          <a:xfrm flipH="1">
            <a:off x="6294610" y="0"/>
            <a:ext cx="2849390" cy="5143500"/>
          </a:xfrm>
          <a:prstGeom prst="rect">
            <a:avLst/>
          </a:prstGeom>
        </p:spPr>
      </p:pic>
      <p:pic>
        <p:nvPicPr>
          <p:cNvPr id="15" name="Picture 14">
            <a:extLst>
              <a:ext uri="{FF2B5EF4-FFF2-40B4-BE49-F238E27FC236}">
                <a16:creationId xmlns:a16="http://schemas.microsoft.com/office/drawing/2014/main" id="{0878B614-4582-4D7A-F62D-E33839DFD1B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spTree>
    <p:extLst>
      <p:ext uri="{BB962C8B-B14F-4D97-AF65-F5344CB8AC3E}">
        <p14:creationId xmlns:p14="http://schemas.microsoft.com/office/powerpoint/2010/main" val="885630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eba DIVIDER 1">
    <p:bg>
      <p:bgPr>
        <a:solidFill>
          <a:schemeClr val="accent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Graphic 1">
            <a:extLst>
              <a:ext uri="{FF2B5EF4-FFF2-40B4-BE49-F238E27FC236}">
                <a16:creationId xmlns:a16="http://schemas.microsoft.com/office/drawing/2014/main" id="{DA6A665F-3A3C-72EA-B6C1-8624C273F45D}"/>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1526" t="17459" r="77232" b="28911"/>
          <a:stretch/>
        </p:blipFill>
        <p:spPr>
          <a:xfrm flipH="1">
            <a:off x="0" y="0"/>
            <a:ext cx="3657600" cy="3523785"/>
          </a:xfrm>
          <a:prstGeom prst="rect">
            <a:avLst/>
          </a:prstGeom>
        </p:spPr>
      </p:pic>
      <p:pic>
        <p:nvPicPr>
          <p:cNvPr id="5" name="Graphic 4">
            <a:extLst>
              <a:ext uri="{FF2B5EF4-FFF2-40B4-BE49-F238E27FC236}">
                <a16:creationId xmlns:a16="http://schemas.microsoft.com/office/drawing/2014/main" id="{419E6EC4-4D4E-6175-49FB-D99ED8C26180}"/>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63953" t="21719" r="19497"/>
          <a:stretch/>
        </p:blipFill>
        <p:spPr>
          <a:xfrm flipH="1">
            <a:off x="6294610" y="0"/>
            <a:ext cx="2849390" cy="5143500"/>
          </a:xfrm>
          <a:prstGeom prst="rect">
            <a:avLst/>
          </a:prstGeom>
        </p:spPr>
      </p:pic>
    </p:spTree>
    <p:extLst>
      <p:ext uri="{BB962C8B-B14F-4D97-AF65-F5344CB8AC3E}">
        <p14:creationId xmlns:p14="http://schemas.microsoft.com/office/powerpoint/2010/main" val="836396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eba 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992D7-3639-F149-BDDB-0721A26327F4}" type="slidenum">
              <a:rPr lang="en-US" smtClean="0"/>
              <a:t>‹#›</a:t>
            </a:fld>
            <a:endParaRPr lang="en-US"/>
          </a:p>
        </p:txBody>
      </p:sp>
      <p:pic>
        <p:nvPicPr>
          <p:cNvPr id="8" name="Graphic 7">
            <a:extLst>
              <a:ext uri="{FF2B5EF4-FFF2-40B4-BE49-F238E27FC236}">
                <a16:creationId xmlns:a16="http://schemas.microsoft.com/office/drawing/2014/main" id="{E95FADC0-8516-E4BB-207B-1C265A8A26B1}"/>
              </a:ext>
            </a:extLst>
          </p:cNvPr>
          <p:cNvPicPr>
            <a:picLocks noChangeAspect="1"/>
          </p:cNvPicPr>
          <p:nvPr userDrawn="1"/>
        </p:nvPicPr>
        <p:blipFill rotWithShape="1">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l="71375" t="50437" r="18753" b="33730"/>
          <a:stretch/>
        </p:blipFill>
        <p:spPr>
          <a:xfrm rot="10800000">
            <a:off x="4936067" y="-1"/>
            <a:ext cx="4198740" cy="5143498"/>
          </a:xfrm>
          <a:prstGeom prst="rect">
            <a:avLst/>
          </a:prstGeom>
        </p:spPr>
      </p:pic>
    </p:spTree>
    <p:extLst>
      <p:ext uri="{BB962C8B-B14F-4D97-AF65-F5344CB8AC3E}">
        <p14:creationId xmlns:p14="http://schemas.microsoft.com/office/powerpoint/2010/main" val="231774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ba DIVIDER 1 NO TEXTURE">
    <p:bg>
      <p:bgPr>
        <a:solidFill>
          <a:schemeClr val="accent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14850440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eba DIVIDER 1">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15" name="Picture 14">
            <a:extLst>
              <a:ext uri="{FF2B5EF4-FFF2-40B4-BE49-F238E27FC236}">
                <a16:creationId xmlns:a16="http://schemas.microsoft.com/office/drawing/2014/main" id="{0878B614-4582-4D7A-F62D-E33839DFD1B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pic>
        <p:nvPicPr>
          <p:cNvPr id="10" name="Graphic 9">
            <a:extLst>
              <a:ext uri="{FF2B5EF4-FFF2-40B4-BE49-F238E27FC236}">
                <a16:creationId xmlns:a16="http://schemas.microsoft.com/office/drawing/2014/main" id="{070B528E-D401-FDE7-D7A9-62C3102CF36C}"/>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r="73784"/>
          <a:stretch/>
        </p:blipFill>
        <p:spPr>
          <a:xfrm>
            <a:off x="127233" y="364354"/>
            <a:ext cx="2910313" cy="4211076"/>
          </a:xfrm>
          <a:prstGeom prst="rect">
            <a:avLst/>
          </a:prstGeom>
        </p:spPr>
      </p:pic>
      <p:pic>
        <p:nvPicPr>
          <p:cNvPr id="12" name="Graphic 11">
            <a:extLst>
              <a:ext uri="{FF2B5EF4-FFF2-40B4-BE49-F238E27FC236}">
                <a16:creationId xmlns:a16="http://schemas.microsoft.com/office/drawing/2014/main" id="{A759E3AB-BB3E-6A4D-E359-CD1D03136B9E}"/>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69202" r="6433"/>
          <a:stretch/>
        </p:blipFill>
        <p:spPr>
          <a:xfrm>
            <a:off x="6439133" y="726049"/>
            <a:ext cx="2704865" cy="4211076"/>
          </a:xfrm>
          <a:prstGeom prst="rect">
            <a:avLst/>
          </a:prstGeom>
        </p:spPr>
      </p:pic>
    </p:spTree>
    <p:extLst>
      <p:ext uri="{BB962C8B-B14F-4D97-AF65-F5344CB8AC3E}">
        <p14:creationId xmlns:p14="http://schemas.microsoft.com/office/powerpoint/2010/main" val="14367870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ba DIVIDER 2">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Graphic 1">
            <a:extLst>
              <a:ext uri="{FF2B5EF4-FFF2-40B4-BE49-F238E27FC236}">
                <a16:creationId xmlns:a16="http://schemas.microsoft.com/office/drawing/2014/main" id="{30DAC1BD-B370-2E45-E487-1CEF856DACCA}"/>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r="73784"/>
          <a:stretch/>
        </p:blipFill>
        <p:spPr>
          <a:xfrm>
            <a:off x="127233" y="364354"/>
            <a:ext cx="2910313" cy="4211076"/>
          </a:xfrm>
          <a:prstGeom prst="rect">
            <a:avLst/>
          </a:prstGeom>
        </p:spPr>
      </p:pic>
      <p:pic>
        <p:nvPicPr>
          <p:cNvPr id="5" name="Graphic 4">
            <a:extLst>
              <a:ext uri="{FF2B5EF4-FFF2-40B4-BE49-F238E27FC236}">
                <a16:creationId xmlns:a16="http://schemas.microsoft.com/office/drawing/2014/main" id="{1386E261-3B27-016C-52E6-FB683FEA2817}"/>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69202" r="6433"/>
          <a:stretch/>
        </p:blipFill>
        <p:spPr>
          <a:xfrm>
            <a:off x="6439133" y="726049"/>
            <a:ext cx="2704865" cy="4211076"/>
          </a:xfrm>
          <a:prstGeom prst="rect">
            <a:avLst/>
          </a:prstGeom>
        </p:spPr>
      </p:pic>
    </p:spTree>
    <p:extLst>
      <p:ext uri="{BB962C8B-B14F-4D97-AF65-F5344CB8AC3E}">
        <p14:creationId xmlns:p14="http://schemas.microsoft.com/office/powerpoint/2010/main" val="34165910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ba DIVIDER 2 NO TEXTURE">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9744903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9_eba DIVIDER 1">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15" name="Picture 14">
            <a:extLst>
              <a:ext uri="{FF2B5EF4-FFF2-40B4-BE49-F238E27FC236}">
                <a16:creationId xmlns:a16="http://schemas.microsoft.com/office/drawing/2014/main" id="{0878B614-4582-4D7A-F62D-E33839DFD1B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pic>
        <p:nvPicPr>
          <p:cNvPr id="7" name="Graphic 6">
            <a:extLst>
              <a:ext uri="{FF2B5EF4-FFF2-40B4-BE49-F238E27FC236}">
                <a16:creationId xmlns:a16="http://schemas.microsoft.com/office/drawing/2014/main" id="{8C6595F3-5F86-C9C6-8A53-48EC1B352EB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8173" t="54348" r="41867" b="897"/>
          <a:stretch/>
        </p:blipFill>
        <p:spPr>
          <a:xfrm flipH="1">
            <a:off x="0" y="0"/>
            <a:ext cx="9144000" cy="3000271"/>
          </a:xfrm>
          <a:prstGeom prst="rect">
            <a:avLst/>
          </a:prstGeom>
        </p:spPr>
      </p:pic>
    </p:spTree>
    <p:extLst>
      <p:ext uri="{BB962C8B-B14F-4D97-AF65-F5344CB8AC3E}">
        <p14:creationId xmlns:p14="http://schemas.microsoft.com/office/powerpoint/2010/main" val="19790123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ba DIVIDER 3">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Graphic 1">
            <a:extLst>
              <a:ext uri="{FF2B5EF4-FFF2-40B4-BE49-F238E27FC236}">
                <a16:creationId xmlns:a16="http://schemas.microsoft.com/office/drawing/2014/main" id="{6A38D9F5-4540-BF7D-80F6-40BA45E55672}"/>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8173" t="54348" r="41867" b="897"/>
          <a:stretch/>
        </p:blipFill>
        <p:spPr>
          <a:xfrm flipH="1">
            <a:off x="0" y="0"/>
            <a:ext cx="9144000" cy="3000271"/>
          </a:xfrm>
          <a:prstGeom prst="rect">
            <a:avLst/>
          </a:prstGeom>
        </p:spPr>
      </p:pic>
    </p:spTree>
    <p:extLst>
      <p:ext uri="{BB962C8B-B14F-4D97-AF65-F5344CB8AC3E}">
        <p14:creationId xmlns:p14="http://schemas.microsoft.com/office/powerpoint/2010/main" val="2596222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ba DIVIDER 3 NO TEXTURE">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17281051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eba DIVIDER 1">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15" name="Picture 14">
            <a:extLst>
              <a:ext uri="{FF2B5EF4-FFF2-40B4-BE49-F238E27FC236}">
                <a16:creationId xmlns:a16="http://schemas.microsoft.com/office/drawing/2014/main" id="{0878B614-4582-4D7A-F62D-E33839DFD1B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pic>
        <p:nvPicPr>
          <p:cNvPr id="8" name="Graphic 7">
            <a:extLst>
              <a:ext uri="{FF2B5EF4-FFF2-40B4-BE49-F238E27FC236}">
                <a16:creationId xmlns:a16="http://schemas.microsoft.com/office/drawing/2014/main" id="{D7B90F4C-5CCC-CAA8-1FD6-D19BDF681E1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4085" t="6885" r="10445" b="23408"/>
          <a:stretch/>
        </p:blipFill>
        <p:spPr>
          <a:xfrm rot="10800000" flipH="1">
            <a:off x="-5" y="0"/>
            <a:ext cx="9144003" cy="5143500"/>
          </a:xfrm>
          <a:prstGeom prst="rect">
            <a:avLst/>
          </a:prstGeom>
        </p:spPr>
      </p:pic>
    </p:spTree>
    <p:extLst>
      <p:ext uri="{BB962C8B-B14F-4D97-AF65-F5344CB8AC3E}">
        <p14:creationId xmlns:p14="http://schemas.microsoft.com/office/powerpoint/2010/main" val="25814694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ba DIVIDER 4">
    <p:bg>
      <p:bgPr>
        <a:solidFill>
          <a:schemeClr val="accent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Graphic 1">
            <a:extLst>
              <a:ext uri="{FF2B5EF4-FFF2-40B4-BE49-F238E27FC236}">
                <a16:creationId xmlns:a16="http://schemas.microsoft.com/office/drawing/2014/main" id="{E4AAE557-B158-714A-69C7-2152990FCB39}"/>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4085" t="6885" r="10445" b="23408"/>
          <a:stretch/>
        </p:blipFill>
        <p:spPr>
          <a:xfrm rot="10800000" flipH="1">
            <a:off x="-5" y="0"/>
            <a:ext cx="9144003" cy="5143500"/>
          </a:xfrm>
          <a:prstGeom prst="rect">
            <a:avLst/>
          </a:prstGeom>
        </p:spPr>
      </p:pic>
    </p:spTree>
    <p:extLst>
      <p:ext uri="{BB962C8B-B14F-4D97-AF65-F5344CB8AC3E}">
        <p14:creationId xmlns:p14="http://schemas.microsoft.com/office/powerpoint/2010/main" val="37174278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ba DIVIDER 4 NO TEXTURE">
    <p:bg>
      <p:bgPr>
        <a:solidFill>
          <a:schemeClr val="accent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1850872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ba CONTENTS NO TEX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5492873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ba image + quote">
    <p:bg>
      <p:bgPr>
        <a:solidFill>
          <a:schemeClr val="accent4"/>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600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3" name="Picture 2">
            <a:extLst>
              <a:ext uri="{FF2B5EF4-FFF2-40B4-BE49-F238E27FC236}">
                <a16:creationId xmlns:a16="http://schemas.microsoft.com/office/drawing/2014/main" id="{257975E7-9DDD-AFFC-CE3A-E1024D2635EE}"/>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5744817" cy="5143500"/>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Picture 1">
            <a:extLst>
              <a:ext uri="{FF2B5EF4-FFF2-40B4-BE49-F238E27FC236}">
                <a16:creationId xmlns:a16="http://schemas.microsoft.com/office/drawing/2014/main" id="{B5FE9910-0D63-DB45-7515-EBD911C049F4}"/>
              </a:ext>
            </a:extLst>
          </p:cNvPr>
          <p:cNvPicPr>
            <a:picLocks noChangeAspect="1"/>
          </p:cNvPicPr>
          <p:nvPr userDrawn="1"/>
        </p:nvPicPr>
        <p:blipFill rotWithShape="1">
          <a:blip r:embed="rId5" cstate="screen">
            <a:alphaModFix/>
            <a:extLst>
              <a:ext uri="{28A0092B-C50C-407E-A947-70E740481C1C}">
                <a14:useLocalDpi xmlns:a14="http://schemas.microsoft.com/office/drawing/2010/main"/>
              </a:ext>
            </a:extLst>
          </a:blip>
          <a:srcRect/>
          <a:stretch/>
        </p:blipFill>
        <p:spPr>
          <a:xfrm rot="10800000" flipH="1">
            <a:off x="1724359" y="562497"/>
            <a:ext cx="4002661" cy="3467820"/>
          </a:xfrm>
          <a:prstGeom prst="rect">
            <a:avLst/>
          </a:prstGeom>
        </p:spPr>
      </p:pic>
      <p:sp>
        <p:nvSpPr>
          <p:cNvPr id="4" name="Content Placeholder 2">
            <a:extLst>
              <a:ext uri="{FF2B5EF4-FFF2-40B4-BE49-F238E27FC236}">
                <a16:creationId xmlns:a16="http://schemas.microsoft.com/office/drawing/2014/main" id="{D67DCB4F-CA84-6A2C-ADEB-3E48F2FCEF82}"/>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7" name="Slide Number Placeholder 6">
            <a:extLst>
              <a:ext uri="{FF2B5EF4-FFF2-40B4-BE49-F238E27FC236}">
                <a16:creationId xmlns:a16="http://schemas.microsoft.com/office/drawing/2014/main" id="{A412C5EC-3B99-A933-662D-48B19DC4D148}"/>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1414471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ba image + quote NO TEXTURE">
    <p:bg>
      <p:bgPr>
        <a:solidFill>
          <a:schemeClr val="accent4"/>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600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3" name="Picture 2">
            <a:extLst>
              <a:ext uri="{FF2B5EF4-FFF2-40B4-BE49-F238E27FC236}">
                <a16:creationId xmlns:a16="http://schemas.microsoft.com/office/drawing/2014/main" id="{257975E7-9DDD-AFFC-CE3A-E1024D2635EE}"/>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5744817" cy="5143500"/>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
        <p:nvSpPr>
          <p:cNvPr id="8" name="Content Placeholder 2">
            <a:extLst>
              <a:ext uri="{FF2B5EF4-FFF2-40B4-BE49-F238E27FC236}">
                <a16:creationId xmlns:a16="http://schemas.microsoft.com/office/drawing/2014/main" id="{CBA21BE1-1BB4-2D73-6394-E160B8129223}"/>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10" name="Slide Number Placeholder 6">
            <a:extLst>
              <a:ext uri="{FF2B5EF4-FFF2-40B4-BE49-F238E27FC236}">
                <a16:creationId xmlns:a16="http://schemas.microsoft.com/office/drawing/2014/main" id="{A9D3C6C8-08A0-A3A4-5898-196CD2E1DAC0}"/>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8923197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ba image + quote 2">
    <p:bg>
      <p:bgPr>
        <a:solidFill>
          <a:schemeClr val="accent4"/>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600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6" name="Content Placeholder 16">
            <a:extLst>
              <a:ext uri="{FF2B5EF4-FFF2-40B4-BE49-F238E27FC236}">
                <a16:creationId xmlns:a16="http://schemas.microsoft.com/office/drawing/2014/main" id="{7AC2FA29-D15B-E402-81CD-231054E132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5744817" cy="5143499"/>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11" name="Picture 10">
            <a:extLst>
              <a:ext uri="{FF2B5EF4-FFF2-40B4-BE49-F238E27FC236}">
                <a16:creationId xmlns:a16="http://schemas.microsoft.com/office/drawing/2014/main" id="{EF5D70C7-7F90-2DBF-0DFB-D21BD48C914A}"/>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a:stretch/>
        </p:blipFill>
        <p:spPr>
          <a:xfrm flipH="1">
            <a:off x="0" y="0"/>
            <a:ext cx="5744816" cy="5143500"/>
          </a:xfrm>
          <a:prstGeom prst="rect">
            <a:avLst/>
          </a:prstGeom>
        </p:spPr>
      </p:pic>
      <p:sp>
        <p:nvSpPr>
          <p:cNvPr id="4" name="Content Placeholder 2">
            <a:extLst>
              <a:ext uri="{FF2B5EF4-FFF2-40B4-BE49-F238E27FC236}">
                <a16:creationId xmlns:a16="http://schemas.microsoft.com/office/drawing/2014/main" id="{F3F38CF5-6400-8FF8-02AC-53C8F85ED660}"/>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7" name="Slide Number Placeholder 6">
            <a:extLst>
              <a:ext uri="{FF2B5EF4-FFF2-40B4-BE49-F238E27FC236}">
                <a16:creationId xmlns:a16="http://schemas.microsoft.com/office/drawing/2014/main" id="{F97AAEE0-3632-4CE9-B6A6-C2DEA04475E4}"/>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28837980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eba image + quote 2 NO TEXTURE">
    <p:bg>
      <p:bgPr>
        <a:solidFill>
          <a:schemeClr val="accent4"/>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600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6" name="Content Placeholder 16">
            <a:extLst>
              <a:ext uri="{FF2B5EF4-FFF2-40B4-BE49-F238E27FC236}">
                <a16:creationId xmlns:a16="http://schemas.microsoft.com/office/drawing/2014/main" id="{7AC2FA29-D15B-E402-81CD-231054E132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5744817" cy="5143499"/>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
        <p:nvSpPr>
          <p:cNvPr id="4" name="Content Placeholder 2">
            <a:extLst>
              <a:ext uri="{FF2B5EF4-FFF2-40B4-BE49-F238E27FC236}">
                <a16:creationId xmlns:a16="http://schemas.microsoft.com/office/drawing/2014/main" id="{2521FE2D-2076-1FC9-9A4C-8053DE5322E0}"/>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7" name="Slide Number Placeholder 6">
            <a:extLst>
              <a:ext uri="{FF2B5EF4-FFF2-40B4-BE49-F238E27FC236}">
                <a16:creationId xmlns:a16="http://schemas.microsoft.com/office/drawing/2014/main" id="{982BF35B-FE5E-6740-3954-2BD3C996CE70}"/>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47940736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eba OWN image + quote">
    <p:bg>
      <p:bgPr>
        <a:solidFill>
          <a:schemeClr val="accent4"/>
        </a:solidFill>
        <a:effectLst/>
      </p:bgPr>
    </p:bg>
    <p:spTree>
      <p:nvGrpSpPr>
        <p:cNvPr id="1" name=""/>
        <p:cNvGrpSpPr/>
        <p:nvPr/>
      </p:nvGrpSpPr>
      <p:grpSpPr>
        <a:xfrm>
          <a:off x="0" y="0"/>
          <a:ext cx="0" cy="0"/>
          <a:chOff x="0" y="0"/>
          <a:chExt cx="0" cy="0"/>
        </a:xfrm>
      </p:grpSpPr>
      <p:sp>
        <p:nvSpPr>
          <p:cNvPr id="2" name="Picture Placeholder 8">
            <a:extLst>
              <a:ext uri="{FF2B5EF4-FFF2-40B4-BE49-F238E27FC236}">
                <a16:creationId xmlns:a16="http://schemas.microsoft.com/office/drawing/2014/main" id="{3D95FC3B-56A4-5378-DA7C-ED6E73DE7DCA}"/>
              </a:ext>
            </a:extLst>
          </p:cNvPr>
          <p:cNvSpPr>
            <a:spLocks noGrp="1"/>
          </p:cNvSpPr>
          <p:nvPr>
            <p:ph type="pic" sz="quarter" idx="13"/>
          </p:nvPr>
        </p:nvSpPr>
        <p:spPr>
          <a:xfrm>
            <a:off x="0" y="0"/>
            <a:ext cx="5744816" cy="5143498"/>
          </a:xfrm>
        </p:spPr>
        <p:txBody>
          <a:bodyPr/>
          <a:lstStyle/>
          <a:p>
            <a:r>
              <a:rPr lang="en-US"/>
              <a:t>Click icon to add picture</a:t>
            </a:r>
            <a:endParaRPr lang="en-DE"/>
          </a:p>
        </p:txBody>
      </p:sp>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3100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
        <p:nvSpPr>
          <p:cNvPr id="6" name="Content Placeholder 2">
            <a:extLst>
              <a:ext uri="{FF2B5EF4-FFF2-40B4-BE49-F238E27FC236}">
                <a16:creationId xmlns:a16="http://schemas.microsoft.com/office/drawing/2014/main" id="{A8C3F6AD-A3FA-FE21-FCF9-C60B5C8D36EA}"/>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7" name="Slide Number Placeholder 6">
            <a:extLst>
              <a:ext uri="{FF2B5EF4-FFF2-40B4-BE49-F238E27FC236}">
                <a16:creationId xmlns:a16="http://schemas.microsoft.com/office/drawing/2014/main" id="{552E26E3-7F83-CBE1-B53D-8E4B61C675EB}"/>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6963817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eba TEAM x6">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118B6D0-407E-B122-7622-6AF084D14B8B}"/>
              </a:ext>
            </a:extLst>
          </p:cNvPr>
          <p:cNvSpPr/>
          <p:nvPr userDrawn="1"/>
        </p:nvSpPr>
        <p:spPr>
          <a:xfrm>
            <a:off x="4356913" y="2103717"/>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9" name="Rectangle 18">
            <a:extLst>
              <a:ext uri="{FF2B5EF4-FFF2-40B4-BE49-F238E27FC236}">
                <a16:creationId xmlns:a16="http://schemas.microsoft.com/office/drawing/2014/main" id="{B70F6A9C-763F-0DC4-4964-01F9345C4535}"/>
              </a:ext>
            </a:extLst>
          </p:cNvPr>
          <p:cNvSpPr/>
          <p:nvPr userDrawn="1"/>
        </p:nvSpPr>
        <p:spPr>
          <a:xfrm>
            <a:off x="6430748" y="2103717"/>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Rectangle 19">
            <a:extLst>
              <a:ext uri="{FF2B5EF4-FFF2-40B4-BE49-F238E27FC236}">
                <a16:creationId xmlns:a16="http://schemas.microsoft.com/office/drawing/2014/main" id="{9D3E879B-90FB-7E06-604A-D6EE336B702F}"/>
              </a:ext>
            </a:extLst>
          </p:cNvPr>
          <p:cNvSpPr/>
          <p:nvPr userDrawn="1"/>
        </p:nvSpPr>
        <p:spPr>
          <a:xfrm>
            <a:off x="2301007" y="2103717"/>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Rectangle 8">
            <a:extLst>
              <a:ext uri="{FF2B5EF4-FFF2-40B4-BE49-F238E27FC236}">
                <a16:creationId xmlns:a16="http://schemas.microsoft.com/office/drawing/2014/main" id="{ADB64D54-29A0-D380-3D52-0386389D76FA}"/>
              </a:ext>
            </a:extLst>
          </p:cNvPr>
          <p:cNvSpPr/>
          <p:nvPr userDrawn="1"/>
        </p:nvSpPr>
        <p:spPr>
          <a:xfrm>
            <a:off x="4356913" y="0"/>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6" name="Rectangle 15">
            <a:extLst>
              <a:ext uri="{FF2B5EF4-FFF2-40B4-BE49-F238E27FC236}">
                <a16:creationId xmlns:a16="http://schemas.microsoft.com/office/drawing/2014/main" id="{B53A4B6F-9869-B16C-F3EF-13CA78991B8B}"/>
              </a:ext>
            </a:extLst>
          </p:cNvPr>
          <p:cNvSpPr/>
          <p:nvPr userDrawn="1"/>
        </p:nvSpPr>
        <p:spPr>
          <a:xfrm>
            <a:off x="6430748" y="0"/>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3" name="Rectangle 32">
            <a:extLst>
              <a:ext uri="{FF2B5EF4-FFF2-40B4-BE49-F238E27FC236}">
                <a16:creationId xmlns:a16="http://schemas.microsoft.com/office/drawing/2014/main" id="{D3D67E03-8736-0792-287C-F5C48FC5A679}"/>
              </a:ext>
            </a:extLst>
          </p:cNvPr>
          <p:cNvSpPr/>
          <p:nvPr userDrawn="1"/>
        </p:nvSpPr>
        <p:spPr>
          <a:xfrm>
            <a:off x="2301007" y="0"/>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a:xfrm>
            <a:off x="421447" y="1037621"/>
            <a:ext cx="1695588" cy="2063388"/>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32" name="Straight Connector 31">
            <a:extLst>
              <a:ext uri="{FF2B5EF4-FFF2-40B4-BE49-F238E27FC236}">
                <a16:creationId xmlns:a16="http://schemas.microsoft.com/office/drawing/2014/main" id="{6DE02513-B811-3118-58FC-3EBF1CB76F9D}"/>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Picture Placeholder 8">
            <a:extLst>
              <a:ext uri="{FF2B5EF4-FFF2-40B4-BE49-F238E27FC236}">
                <a16:creationId xmlns:a16="http://schemas.microsoft.com/office/drawing/2014/main" id="{E9ED6B55-9579-2F48-896C-C28F72DA90AC}"/>
              </a:ext>
            </a:extLst>
          </p:cNvPr>
          <p:cNvSpPr>
            <a:spLocks noGrp="1"/>
          </p:cNvSpPr>
          <p:nvPr>
            <p:ph type="pic" sz="quarter" idx="13"/>
          </p:nvPr>
        </p:nvSpPr>
        <p:spPr>
          <a:xfrm>
            <a:off x="2295031" y="276473"/>
            <a:ext cx="1850149" cy="824537"/>
          </a:xfrm>
        </p:spPr>
        <p:txBody>
          <a:bodyPr/>
          <a:lstStyle/>
          <a:p>
            <a:r>
              <a:rPr lang="en-US"/>
              <a:t>Click icon to add picture</a:t>
            </a:r>
            <a:endParaRPr lang="en-DE"/>
          </a:p>
        </p:txBody>
      </p:sp>
      <p:sp>
        <p:nvSpPr>
          <p:cNvPr id="5" name="Picture Placeholder 8">
            <a:extLst>
              <a:ext uri="{FF2B5EF4-FFF2-40B4-BE49-F238E27FC236}">
                <a16:creationId xmlns:a16="http://schemas.microsoft.com/office/drawing/2014/main" id="{86B575EE-CF8D-2D56-5D96-2F74AFDC3CCB}"/>
              </a:ext>
            </a:extLst>
          </p:cNvPr>
          <p:cNvSpPr>
            <a:spLocks noGrp="1"/>
          </p:cNvSpPr>
          <p:nvPr>
            <p:ph type="pic" sz="quarter" idx="14"/>
          </p:nvPr>
        </p:nvSpPr>
        <p:spPr>
          <a:xfrm>
            <a:off x="4356913" y="276473"/>
            <a:ext cx="1850149" cy="824537"/>
          </a:xfrm>
        </p:spPr>
        <p:txBody>
          <a:bodyPr/>
          <a:lstStyle/>
          <a:p>
            <a:r>
              <a:rPr lang="en-US"/>
              <a:t>Click icon to add picture</a:t>
            </a:r>
            <a:endParaRPr lang="en-DE"/>
          </a:p>
        </p:txBody>
      </p:sp>
      <p:sp>
        <p:nvSpPr>
          <p:cNvPr id="10" name="Picture Placeholder 8">
            <a:extLst>
              <a:ext uri="{FF2B5EF4-FFF2-40B4-BE49-F238E27FC236}">
                <a16:creationId xmlns:a16="http://schemas.microsoft.com/office/drawing/2014/main" id="{AF66B53B-0E7A-B427-84A9-1B814CA3883D}"/>
              </a:ext>
            </a:extLst>
          </p:cNvPr>
          <p:cNvSpPr>
            <a:spLocks noGrp="1"/>
          </p:cNvSpPr>
          <p:nvPr>
            <p:ph type="pic" sz="quarter" idx="15"/>
          </p:nvPr>
        </p:nvSpPr>
        <p:spPr>
          <a:xfrm>
            <a:off x="6430748" y="276473"/>
            <a:ext cx="1850149" cy="824537"/>
          </a:xfrm>
        </p:spPr>
        <p:txBody>
          <a:bodyPr/>
          <a:lstStyle/>
          <a:p>
            <a:r>
              <a:rPr lang="en-US"/>
              <a:t>Click icon to add picture</a:t>
            </a:r>
            <a:endParaRPr lang="en-DE"/>
          </a:p>
        </p:txBody>
      </p:sp>
      <p:sp>
        <p:nvSpPr>
          <p:cNvPr id="12" name="Picture Placeholder 8">
            <a:extLst>
              <a:ext uri="{FF2B5EF4-FFF2-40B4-BE49-F238E27FC236}">
                <a16:creationId xmlns:a16="http://schemas.microsoft.com/office/drawing/2014/main" id="{B4A5CBC5-2F32-E2F5-4FBB-F31B8EC252FE}"/>
              </a:ext>
            </a:extLst>
          </p:cNvPr>
          <p:cNvSpPr>
            <a:spLocks noGrp="1"/>
          </p:cNvSpPr>
          <p:nvPr>
            <p:ph type="pic" sz="quarter" idx="16"/>
          </p:nvPr>
        </p:nvSpPr>
        <p:spPr>
          <a:xfrm>
            <a:off x="2295031" y="2382923"/>
            <a:ext cx="1850149" cy="824537"/>
          </a:xfrm>
        </p:spPr>
        <p:txBody>
          <a:bodyPr/>
          <a:lstStyle/>
          <a:p>
            <a:r>
              <a:rPr lang="en-US"/>
              <a:t>Click icon to add picture</a:t>
            </a:r>
            <a:endParaRPr lang="en-DE"/>
          </a:p>
        </p:txBody>
      </p:sp>
      <p:sp>
        <p:nvSpPr>
          <p:cNvPr id="14" name="Picture Placeholder 8">
            <a:extLst>
              <a:ext uri="{FF2B5EF4-FFF2-40B4-BE49-F238E27FC236}">
                <a16:creationId xmlns:a16="http://schemas.microsoft.com/office/drawing/2014/main" id="{2AD180F9-F99B-4898-8F8A-8CBE15058097}"/>
              </a:ext>
            </a:extLst>
          </p:cNvPr>
          <p:cNvSpPr>
            <a:spLocks noGrp="1"/>
          </p:cNvSpPr>
          <p:nvPr>
            <p:ph type="pic" sz="quarter" idx="17"/>
          </p:nvPr>
        </p:nvSpPr>
        <p:spPr>
          <a:xfrm>
            <a:off x="4360314" y="2382923"/>
            <a:ext cx="1850149" cy="824537"/>
          </a:xfrm>
        </p:spPr>
        <p:txBody>
          <a:bodyPr/>
          <a:lstStyle/>
          <a:p>
            <a:r>
              <a:rPr lang="en-US"/>
              <a:t>Click icon to add picture</a:t>
            </a:r>
            <a:endParaRPr lang="en-DE"/>
          </a:p>
        </p:txBody>
      </p:sp>
      <p:sp>
        <p:nvSpPr>
          <p:cNvPr id="17" name="Picture Placeholder 8">
            <a:extLst>
              <a:ext uri="{FF2B5EF4-FFF2-40B4-BE49-F238E27FC236}">
                <a16:creationId xmlns:a16="http://schemas.microsoft.com/office/drawing/2014/main" id="{A459FDB1-0D3E-AFF0-0C8E-A42EFD4FC5D6}"/>
              </a:ext>
            </a:extLst>
          </p:cNvPr>
          <p:cNvSpPr>
            <a:spLocks noGrp="1"/>
          </p:cNvSpPr>
          <p:nvPr>
            <p:ph type="pic" sz="quarter" idx="18"/>
          </p:nvPr>
        </p:nvSpPr>
        <p:spPr>
          <a:xfrm>
            <a:off x="6433480" y="2382923"/>
            <a:ext cx="1850149" cy="824537"/>
          </a:xfrm>
        </p:spPr>
        <p:txBody>
          <a:bodyPr/>
          <a:lstStyle/>
          <a:p>
            <a:r>
              <a:rPr lang="en-US"/>
              <a:t>Click icon to add picture</a:t>
            </a:r>
            <a:endParaRPr lang="en-DE"/>
          </a:p>
        </p:txBody>
      </p:sp>
    </p:spTree>
    <p:extLst>
      <p:ext uri="{BB962C8B-B14F-4D97-AF65-F5344CB8AC3E}">
        <p14:creationId xmlns:p14="http://schemas.microsoft.com/office/powerpoint/2010/main" val="14525044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eba PLAI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E255A6-ECFD-0C0B-9474-0A52C0C70C9E}"/>
              </a:ext>
            </a:extLst>
          </p:cNvPr>
          <p:cNvSpPr/>
          <p:nvPr userDrawn="1"/>
        </p:nvSpPr>
        <p:spPr>
          <a:xfrm>
            <a:off x="4356913" y="0"/>
            <a:ext cx="1850149" cy="408789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Rectangle 10">
            <a:extLst>
              <a:ext uri="{FF2B5EF4-FFF2-40B4-BE49-F238E27FC236}">
                <a16:creationId xmlns:a16="http://schemas.microsoft.com/office/drawing/2014/main" id="{9E8E9BD0-6847-2D41-BC29-1216477DC9BA}"/>
              </a:ext>
            </a:extLst>
          </p:cNvPr>
          <p:cNvSpPr/>
          <p:nvPr userDrawn="1"/>
        </p:nvSpPr>
        <p:spPr>
          <a:xfrm>
            <a:off x="6430748" y="0"/>
            <a:ext cx="1850149" cy="408789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Rectangle 11">
            <a:extLst>
              <a:ext uri="{FF2B5EF4-FFF2-40B4-BE49-F238E27FC236}">
                <a16:creationId xmlns:a16="http://schemas.microsoft.com/office/drawing/2014/main" id="{6097D91F-5A9C-F6B0-A130-00F094B3C30D}"/>
              </a:ext>
            </a:extLst>
          </p:cNvPr>
          <p:cNvSpPr/>
          <p:nvPr userDrawn="1"/>
        </p:nvSpPr>
        <p:spPr>
          <a:xfrm>
            <a:off x="2301007" y="0"/>
            <a:ext cx="1850149" cy="408789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a:xfrm>
            <a:off x="421447" y="1037621"/>
            <a:ext cx="1695588" cy="2063388"/>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32" name="Straight Connector 31">
            <a:extLst>
              <a:ext uri="{FF2B5EF4-FFF2-40B4-BE49-F238E27FC236}">
                <a16:creationId xmlns:a16="http://schemas.microsoft.com/office/drawing/2014/main" id="{6DE02513-B811-3118-58FC-3EBF1CB76F9D}"/>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Picture Placeholder 8">
            <a:extLst>
              <a:ext uri="{FF2B5EF4-FFF2-40B4-BE49-F238E27FC236}">
                <a16:creationId xmlns:a16="http://schemas.microsoft.com/office/drawing/2014/main" id="{E9ED6B55-9579-2F48-896C-C28F72DA90AC}"/>
              </a:ext>
            </a:extLst>
          </p:cNvPr>
          <p:cNvSpPr>
            <a:spLocks noGrp="1"/>
          </p:cNvSpPr>
          <p:nvPr>
            <p:ph type="pic" sz="quarter" idx="13"/>
          </p:nvPr>
        </p:nvSpPr>
        <p:spPr>
          <a:xfrm>
            <a:off x="2295031" y="322853"/>
            <a:ext cx="1850149" cy="824537"/>
          </a:xfrm>
        </p:spPr>
        <p:txBody>
          <a:bodyPr/>
          <a:lstStyle/>
          <a:p>
            <a:r>
              <a:rPr lang="en-US"/>
              <a:t>Click icon to add picture</a:t>
            </a:r>
            <a:endParaRPr lang="en-DE"/>
          </a:p>
        </p:txBody>
      </p:sp>
      <p:sp>
        <p:nvSpPr>
          <p:cNvPr id="5" name="Picture Placeholder 8">
            <a:extLst>
              <a:ext uri="{FF2B5EF4-FFF2-40B4-BE49-F238E27FC236}">
                <a16:creationId xmlns:a16="http://schemas.microsoft.com/office/drawing/2014/main" id="{86B575EE-CF8D-2D56-5D96-2F74AFDC3CCB}"/>
              </a:ext>
            </a:extLst>
          </p:cNvPr>
          <p:cNvSpPr>
            <a:spLocks noGrp="1"/>
          </p:cNvSpPr>
          <p:nvPr>
            <p:ph type="pic" sz="quarter" idx="14"/>
          </p:nvPr>
        </p:nvSpPr>
        <p:spPr>
          <a:xfrm>
            <a:off x="4360314" y="322853"/>
            <a:ext cx="1850149" cy="824537"/>
          </a:xfrm>
        </p:spPr>
        <p:txBody>
          <a:bodyPr/>
          <a:lstStyle/>
          <a:p>
            <a:r>
              <a:rPr lang="en-US"/>
              <a:t>Click icon to add picture</a:t>
            </a:r>
            <a:endParaRPr lang="en-DE"/>
          </a:p>
        </p:txBody>
      </p:sp>
      <p:sp>
        <p:nvSpPr>
          <p:cNvPr id="10" name="Picture Placeholder 8">
            <a:extLst>
              <a:ext uri="{FF2B5EF4-FFF2-40B4-BE49-F238E27FC236}">
                <a16:creationId xmlns:a16="http://schemas.microsoft.com/office/drawing/2014/main" id="{AF66B53B-0E7A-B427-84A9-1B814CA3883D}"/>
              </a:ext>
            </a:extLst>
          </p:cNvPr>
          <p:cNvSpPr>
            <a:spLocks noGrp="1"/>
          </p:cNvSpPr>
          <p:nvPr>
            <p:ph type="pic" sz="quarter" idx="15"/>
          </p:nvPr>
        </p:nvSpPr>
        <p:spPr>
          <a:xfrm>
            <a:off x="6433480" y="322853"/>
            <a:ext cx="1850149" cy="824537"/>
          </a:xfrm>
        </p:spPr>
        <p:txBody>
          <a:bodyPr/>
          <a:lstStyle/>
          <a:p>
            <a:r>
              <a:rPr lang="en-US"/>
              <a:t>Click icon to add picture</a:t>
            </a:r>
            <a:endParaRPr lang="en-DE"/>
          </a:p>
        </p:txBody>
      </p:sp>
    </p:spTree>
    <p:extLst>
      <p:ext uri="{BB962C8B-B14F-4D97-AF65-F5344CB8AC3E}">
        <p14:creationId xmlns:p14="http://schemas.microsoft.com/office/powerpoint/2010/main" val="22514742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ba THANK YOU">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4AD9C28-2651-2C94-C0BA-AA37EE83724C}"/>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b="-16008"/>
          <a:stretch/>
        </p:blipFill>
        <p:spPr>
          <a:xfrm>
            <a:off x="4292202" y="-1"/>
            <a:ext cx="4851797" cy="1982827"/>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65600"/>
            <a:ext cx="8800123" cy="804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1" name="Picture 10">
            <a:extLst>
              <a:ext uri="{FF2B5EF4-FFF2-40B4-BE49-F238E27FC236}">
                <a16:creationId xmlns:a16="http://schemas.microsoft.com/office/drawing/2014/main" id="{CCA8A408-DE0B-46A4-BB2A-82EA2B8BF477}"/>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t="-19697"/>
          <a:stretch/>
        </p:blipFill>
        <p:spPr>
          <a:xfrm>
            <a:off x="5090061" y="1562577"/>
            <a:ext cx="4053938" cy="3580923"/>
          </a:xfrm>
          <a:prstGeom prst="rect">
            <a:avLst/>
          </a:prstGeom>
        </p:spPr>
      </p:pic>
      <p:pic>
        <p:nvPicPr>
          <p:cNvPr id="2" name="Picture 1">
            <a:extLst>
              <a:ext uri="{FF2B5EF4-FFF2-40B4-BE49-F238E27FC236}">
                <a16:creationId xmlns:a16="http://schemas.microsoft.com/office/drawing/2014/main" id="{61390707-8647-0850-B33D-DCC67A81D4D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7" name="Picture 6">
            <a:extLst>
              <a:ext uri="{FF2B5EF4-FFF2-40B4-BE49-F238E27FC236}">
                <a16:creationId xmlns:a16="http://schemas.microsoft.com/office/drawing/2014/main" id="{4F72F6E5-11EA-8797-AA17-D594B34A0CC1}"/>
              </a:ext>
            </a:extLst>
          </p:cNvPr>
          <p:cNvPicPr>
            <a:picLocks noChangeAspect="1"/>
          </p:cNvPicPr>
          <p:nvPr userDrawn="1"/>
        </p:nvPicPr>
        <p:blipFill rotWithShape="1">
          <a:blip r:embed="rId5" cstate="screen">
            <a:alphaModFix/>
            <a:extLst>
              <a:ext uri="{28A0092B-C50C-407E-A947-70E740481C1C}">
                <a14:useLocalDpi xmlns:a14="http://schemas.microsoft.com/office/drawing/2010/main"/>
              </a:ext>
            </a:extLst>
          </a:blip>
          <a:srcRect/>
          <a:stretch/>
        </p:blipFill>
        <p:spPr>
          <a:xfrm rot="10800000">
            <a:off x="0" y="-3"/>
            <a:ext cx="3021106" cy="2770095"/>
          </a:xfrm>
          <a:prstGeom prst="rect">
            <a:avLst/>
          </a:prstGeom>
        </p:spPr>
      </p:pic>
    </p:spTree>
    <p:extLst>
      <p:ext uri="{BB962C8B-B14F-4D97-AF65-F5344CB8AC3E}">
        <p14:creationId xmlns:p14="http://schemas.microsoft.com/office/powerpoint/2010/main" val="13393129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eba TITLE 1">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4AD9C28-2651-2C94-C0BA-AA37EE83724C}"/>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b="-16008"/>
          <a:stretch/>
        </p:blipFill>
        <p:spPr>
          <a:xfrm>
            <a:off x="4292202" y="-1"/>
            <a:ext cx="4851797" cy="1982827"/>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57154" y="772160"/>
            <a:ext cx="1968876" cy="689452"/>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65600"/>
            <a:ext cx="8800123" cy="804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1" name="Picture 10">
            <a:extLst>
              <a:ext uri="{FF2B5EF4-FFF2-40B4-BE49-F238E27FC236}">
                <a16:creationId xmlns:a16="http://schemas.microsoft.com/office/drawing/2014/main" id="{CCA8A408-DE0B-46A4-BB2A-82EA2B8BF477}"/>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t="-19697"/>
          <a:stretch/>
        </p:blipFill>
        <p:spPr>
          <a:xfrm>
            <a:off x="4292203" y="1562577"/>
            <a:ext cx="4904951" cy="3580923"/>
          </a:xfrm>
          <a:prstGeom prst="rect">
            <a:avLst/>
          </a:prstGeom>
        </p:spPr>
      </p:pic>
      <p:graphicFrame>
        <p:nvGraphicFramePr>
          <p:cNvPr id="3" name="Table 4">
            <a:extLst>
              <a:ext uri="{FF2B5EF4-FFF2-40B4-BE49-F238E27FC236}">
                <a16:creationId xmlns:a16="http://schemas.microsoft.com/office/drawing/2014/main" id="{47A807BF-BA6E-B950-8CCB-8B74FD881EF6}"/>
              </a:ext>
            </a:extLst>
          </p:cNvPr>
          <p:cNvGraphicFramePr>
            <a:graphicFrameLocks noGrp="1"/>
          </p:cNvGraphicFramePr>
          <p:nvPr userDrawn="1">
            <p:extLst>
              <p:ext uri="{D42A27DB-BD31-4B8C-83A1-F6EECF244321}">
                <p14:modId xmlns:p14="http://schemas.microsoft.com/office/powerpoint/2010/main" val="4201332280"/>
              </p:ext>
            </p:extLst>
          </p:nvPr>
        </p:nvGraphicFramePr>
        <p:xfrm>
          <a:off x="541388" y="1869777"/>
          <a:ext cx="2759603" cy="1913947"/>
        </p:xfrm>
        <a:graphic>
          <a:graphicData uri="http://schemas.openxmlformats.org/drawingml/2006/table">
            <a:tbl>
              <a:tblPr firstRow="1" bandRow="1">
                <a:tableStyleId>{5C22544A-7EE6-4342-B048-85BDC9FD1C3A}</a:tableStyleId>
              </a:tblPr>
              <a:tblGrid>
                <a:gridCol w="2759603">
                  <a:extLst>
                    <a:ext uri="{9D8B030D-6E8A-4147-A177-3AD203B41FA5}">
                      <a16:colId xmlns:a16="http://schemas.microsoft.com/office/drawing/2014/main" val="4190969106"/>
                    </a:ext>
                  </a:extLst>
                </a:gridCol>
              </a:tblGrid>
              <a:tr h="853523">
                <a:tc>
                  <a:txBody>
                    <a:bodyPr/>
                    <a:lstStyle/>
                    <a:p>
                      <a:pPr>
                        <a:lnSpc>
                          <a:spcPts val="1700"/>
                        </a:lnSpc>
                        <a:spcBef>
                          <a:spcPts val="1000"/>
                        </a:spcBef>
                      </a:pPr>
                      <a:r>
                        <a:rPr lang="fr-FR" sz="1400" b="0" err="1">
                          <a:solidFill>
                            <a:prstClr val="white"/>
                          </a:solidFill>
                          <a:latin typeface="+mn-lt"/>
                          <a:ea typeface="Open Sans" panose="020B0606030504020204" pitchFamily="34" charset="0"/>
                          <a:cs typeface="Open Sans" panose="020B0606030504020204" pitchFamily="34" charset="0"/>
                        </a:rPr>
                        <a:t>Floor</a:t>
                      </a:r>
                      <a:r>
                        <a:rPr lang="fr-FR" sz="1400" b="0">
                          <a:solidFill>
                            <a:prstClr val="white"/>
                          </a:solidFill>
                          <a:latin typeface="+mn-lt"/>
                          <a:ea typeface="Open Sans" panose="020B0606030504020204" pitchFamily="34" charset="0"/>
                          <a:cs typeface="Open Sans" panose="020B0606030504020204" pitchFamily="34" charset="0"/>
                        </a:rPr>
                        <a:t> 24-27, Tour </a:t>
                      </a:r>
                      <a:r>
                        <a:rPr lang="fr-FR" sz="1400" b="0" err="1">
                          <a:solidFill>
                            <a:prstClr val="white"/>
                          </a:solidFill>
                          <a:latin typeface="+mn-lt"/>
                          <a:ea typeface="Open Sans" panose="020B0606030504020204" pitchFamily="34" charset="0"/>
                          <a:cs typeface="Open Sans" panose="020B0606030504020204" pitchFamily="34" charset="0"/>
                        </a:rPr>
                        <a:t>Europlaza</a:t>
                      </a:r>
                      <a:endParaRPr lang="fr-FR" sz="1400" b="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fr-FR" sz="1400" b="0">
                          <a:solidFill>
                            <a:prstClr val="white"/>
                          </a:solidFill>
                          <a:latin typeface="+mn-lt"/>
                          <a:ea typeface="Open Sans" panose="020B0606030504020204" pitchFamily="34" charset="0"/>
                          <a:cs typeface="Open Sans" panose="020B0606030504020204" pitchFamily="34" charset="0"/>
                        </a:rPr>
                        <a:t>20 Avenue André </a:t>
                      </a:r>
                      <a:r>
                        <a:rPr lang="fr-FR" sz="1400" b="0" err="1">
                          <a:solidFill>
                            <a:prstClr val="white"/>
                          </a:solidFill>
                          <a:latin typeface="+mn-lt"/>
                          <a:ea typeface="Open Sans" panose="020B0606030504020204" pitchFamily="34" charset="0"/>
                          <a:cs typeface="Open Sans" panose="020B0606030504020204" pitchFamily="34" charset="0"/>
                        </a:rPr>
                        <a:t>Prothin</a:t>
                      </a:r>
                      <a:endParaRPr lang="fr-FR" sz="1400" b="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fr-FR" sz="1400" b="0">
                          <a:solidFill>
                            <a:prstClr val="white"/>
                          </a:solidFill>
                          <a:latin typeface="+mn-lt"/>
                          <a:ea typeface="Open Sans" panose="020B0606030504020204" pitchFamily="34" charset="0"/>
                          <a:cs typeface="Open Sans" panose="020B0606030504020204" pitchFamily="34" charset="0"/>
                        </a:rPr>
                        <a:t>92400 Courbevoie, France</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680175460"/>
                  </a:ext>
                </a:extLst>
              </a:tr>
              <a:tr h="602486">
                <a:tc>
                  <a:txBody>
                    <a:bodyPr/>
                    <a:lstStyle/>
                    <a:p>
                      <a:pPr>
                        <a:lnSpc>
                          <a:spcPct val="100000"/>
                        </a:lnSpc>
                        <a:spcBef>
                          <a:spcPts val="1200"/>
                        </a:spcBef>
                      </a:pPr>
                      <a:r>
                        <a:rPr lang="en-US" sz="1400" b="0">
                          <a:solidFill>
                            <a:prstClr val="white"/>
                          </a:solidFill>
                          <a:latin typeface="+mn-lt"/>
                          <a:ea typeface="Open Sans" panose="020B0606030504020204" pitchFamily="34" charset="0"/>
                          <a:cs typeface="Open Sans" panose="020B0606030504020204" pitchFamily="34" charset="0"/>
                        </a:rPr>
                        <a:t>Tel:  +33 1 86 52 70 00</a:t>
                      </a:r>
                      <a:endParaRPr lang="en-GB" sz="1400" b="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en-US" sz="1400" b="0">
                          <a:solidFill>
                            <a:srgbClr val="FFFFFF"/>
                          </a:solidFill>
                          <a:latin typeface="+mn-lt"/>
                          <a:ea typeface="Open Sans" panose="020B0606030504020204" pitchFamily="34" charset="0"/>
                          <a:cs typeface="Open Sans" panose="020B0606030504020204" pitchFamily="34" charset="0"/>
                        </a:rPr>
                        <a:t>E-mail: </a:t>
                      </a:r>
                      <a:r>
                        <a:rPr lang="en-US" sz="1400" b="0" err="1">
                          <a:solidFill>
                            <a:srgbClr val="FFFFFF"/>
                          </a:solidFill>
                          <a:latin typeface="+mn-lt"/>
                          <a:ea typeface="Open Sans" panose="020B0606030504020204" pitchFamily="34" charset="0"/>
                          <a:cs typeface="Open Sans" panose="020B0606030504020204" pitchFamily="34" charset="0"/>
                        </a:rPr>
                        <a:t>info@eba.europa.eu</a:t>
                      </a:r>
                      <a:endParaRPr lang="en-GB" sz="1400" b="0">
                        <a:solidFill>
                          <a:srgbClr val="000000"/>
                        </a:solidFill>
                        <a:latin typeface="+mn-lt"/>
                        <a:ea typeface="Open Sans" panose="020B0606030504020204" pitchFamily="34" charset="0"/>
                        <a:cs typeface="Open Sans" panose="020B0606030504020204" pitchFamily="34" charset="0"/>
                      </a:endParaRP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940469975"/>
                  </a:ext>
                </a:extLst>
              </a:tr>
              <a:tr h="45793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b="0">
                          <a:solidFill>
                            <a:srgbClr val="FFFFFF"/>
                          </a:solidFill>
                          <a:latin typeface="+mn-lt"/>
                          <a:ea typeface="Open Sans" panose="020B0606030504020204" pitchFamily="34" charset="0"/>
                          <a:cs typeface="Open Sans" panose="020B0606030504020204" pitchFamily="34" charset="0"/>
                        </a:rPr>
                        <a:t>https://</a:t>
                      </a:r>
                      <a:r>
                        <a:rPr lang="en-US" sz="1400" b="0" err="1">
                          <a:solidFill>
                            <a:srgbClr val="FFFFFF"/>
                          </a:solidFill>
                          <a:latin typeface="+mn-lt"/>
                          <a:ea typeface="Open Sans" panose="020B0606030504020204" pitchFamily="34" charset="0"/>
                          <a:cs typeface="Open Sans" panose="020B0606030504020204" pitchFamily="34" charset="0"/>
                        </a:rPr>
                        <a:t>eba.europa.eu</a:t>
                      </a:r>
                      <a:r>
                        <a:rPr lang="en-US" sz="1400" b="0">
                          <a:solidFill>
                            <a:srgbClr val="FFFFFF"/>
                          </a:solidFill>
                          <a:latin typeface="+mn-lt"/>
                          <a:ea typeface="Open Sans" panose="020B0606030504020204" pitchFamily="34" charset="0"/>
                          <a:cs typeface="Open Sans" panose="020B0606030504020204" pitchFamily="34" charset="0"/>
                        </a:rPr>
                        <a:t>/</a:t>
                      </a:r>
                      <a:endParaRPr lang="en-GB" sz="1400" b="0">
                        <a:solidFill>
                          <a:srgbClr val="FFFFFF"/>
                        </a:solidFill>
                        <a:latin typeface="+mn-lt"/>
                        <a:ea typeface="Open Sans" panose="020B0606030504020204" pitchFamily="34" charset="0"/>
                        <a:cs typeface="Open Sans" panose="020B0606030504020204" pitchFamily="34" charset="0"/>
                      </a:endParaRP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noFill/>
                      <a:prstDash val="solid"/>
                      <a:round/>
                      <a:headEnd type="none" w="med" len="med"/>
                      <a:tailEnd type="none" w="med" len="med"/>
                    </a:lnB>
                    <a:noFill/>
                  </a:tcPr>
                </a:tc>
                <a:extLst>
                  <a:ext uri="{0D108BD9-81ED-4DB2-BD59-A6C34878D82A}">
                    <a16:rowId xmlns:a16="http://schemas.microsoft.com/office/drawing/2014/main" val="3357499225"/>
                  </a:ext>
                </a:extLst>
              </a:tr>
            </a:tbl>
          </a:graphicData>
        </a:graphic>
      </p:graphicFrame>
    </p:spTree>
    <p:extLst>
      <p:ext uri="{BB962C8B-B14F-4D97-AF65-F5344CB8AC3E}">
        <p14:creationId xmlns:p14="http://schemas.microsoft.com/office/powerpoint/2010/main" val="358555230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28650" y="4767263"/>
            <a:ext cx="2057400" cy="273844"/>
          </a:xfrm>
          <a:prstGeom prst="rect">
            <a:avLst/>
          </a:prstGeom>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2915620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ba CONTENTS blue">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8B7941C-5FA9-E333-3CE5-85184F358376}"/>
              </a:ext>
            </a:extLst>
          </p:cNvPr>
          <p:cNvSpPr/>
          <p:nvPr userDrawn="1"/>
        </p:nvSpPr>
        <p:spPr>
          <a:xfrm>
            <a:off x="162732" y="4440264"/>
            <a:ext cx="2193010" cy="6044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lvl1pPr>
              <a:defRPr>
                <a:solidFill>
                  <a:schemeClr val="accent4"/>
                </a:solidFill>
              </a:defRPr>
            </a:lvl1pPr>
          </a:lstStyle>
          <a:p>
            <a:r>
              <a:rPr lang="en-US"/>
              <a:t>Click to edit Master title style</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992D7-3639-F149-BDDB-0721A26327F4}" type="slidenum">
              <a:rPr lang="en-US" smtClean="0"/>
              <a:t>‹#›</a:t>
            </a:fld>
            <a:endParaRPr lang="en-US"/>
          </a:p>
        </p:txBody>
      </p:sp>
      <p:pic>
        <p:nvPicPr>
          <p:cNvPr id="10" name="Picture 9">
            <a:extLst>
              <a:ext uri="{FF2B5EF4-FFF2-40B4-BE49-F238E27FC236}">
                <a16:creationId xmlns:a16="http://schemas.microsoft.com/office/drawing/2014/main" id="{54E5A98D-D24E-E9DE-9CAF-2D417FE1D93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3018726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ba 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lIns="108000">
            <a:noAutofit/>
          </a:bodyPr>
          <a:lstStyle>
            <a:lvl1pPr indent="-172800">
              <a:defRPr/>
            </a:lvl1pPr>
            <a:lvl2pPr indent="-172800">
              <a:defRPr/>
            </a:lvl2pPr>
            <a:lvl3pPr indent="-172800">
              <a:defRPr/>
            </a:lvl3pPr>
            <a:lvl4pPr indent="-172800">
              <a:defRPr/>
            </a:lvl4pPr>
            <a:lvl5pPr indent="-1728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336393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ba text 1 column textur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5258606-6A4B-34EA-F1F1-E4B5F00D2812}"/>
              </a:ext>
            </a:extLst>
          </p:cNvPr>
          <p:cNvPicPr>
            <a:picLocks noChangeAspect="1"/>
          </p:cNvPicPr>
          <p:nvPr userDrawn="1"/>
        </p:nvPicPr>
        <p:blipFill rotWithShape="1">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rcRect l="41105" t="69520" r="32066" b="20005"/>
          <a:stretch/>
        </p:blipFill>
        <p:spPr>
          <a:xfrm rot="10800000">
            <a:off x="1745604" y="2937164"/>
            <a:ext cx="7398396" cy="2206334"/>
          </a:xfrm>
          <a:prstGeom prst="rect">
            <a:avLst/>
          </a:prstGeom>
        </p:spPr>
      </p:pic>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10" name="Straight Connector 9">
            <a:extLst>
              <a:ext uri="{FF2B5EF4-FFF2-40B4-BE49-F238E27FC236}">
                <a16:creationId xmlns:a16="http://schemas.microsoft.com/office/drawing/2014/main" id="{03968B01-4DE3-6247-A111-59F5D45042CC}"/>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A3E3F628-B75D-E6A8-34B3-56C1717C230E}"/>
              </a:ext>
            </a:extLst>
          </p:cNvPr>
          <p:cNvSpPr>
            <a:spLocks noGrp="1"/>
          </p:cNvSpPr>
          <p:nvPr>
            <p:ph type="title"/>
          </p:nvPr>
        </p:nvSpPr>
        <p:spPr>
          <a:xfrm>
            <a:off x="343513" y="273844"/>
            <a:ext cx="8565127" cy="691356"/>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FDE074DA-3C8C-A034-5773-41F5CEFE300F}"/>
              </a:ext>
            </a:extLst>
          </p:cNvPr>
          <p:cNvSpPr>
            <a:spLocks noGrp="1"/>
          </p:cNvSpPr>
          <p:nvPr>
            <p:ph idx="1"/>
          </p:nvPr>
        </p:nvSpPr>
        <p:spPr>
          <a:xfrm>
            <a:off x="343513" y="965200"/>
            <a:ext cx="8565127" cy="2673219"/>
          </a:xfrm>
        </p:spPr>
        <p:txBody>
          <a:bodyPr lIns="108000">
            <a:noAutofit/>
          </a:bodyPr>
          <a:lstStyle>
            <a:lvl1pPr indent="-172800">
              <a:defRPr/>
            </a:lvl1pPr>
            <a:lvl2pPr indent="-172800">
              <a:defRPr/>
            </a:lvl2pPr>
            <a:lvl3pPr indent="-172800">
              <a:defRPr/>
            </a:lvl3pPr>
            <a:lvl4pPr indent="-172800">
              <a:defRPr/>
            </a:lvl4pPr>
            <a:lvl5pPr indent="-1728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7453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eba text + imag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38E6143-B769-6FDF-81BE-B03D16B05650}"/>
              </a:ext>
            </a:extLst>
          </p:cNvPr>
          <p:cNvSpPr/>
          <p:nvPr userDrawn="1"/>
        </p:nvSpPr>
        <p:spPr>
          <a:xfrm>
            <a:off x="5190015" y="1604075"/>
            <a:ext cx="3324387" cy="225500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3514" y="976313"/>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5479641" y="1370013"/>
            <a:ext cx="2743200" cy="2743200"/>
          </a:xfrm>
        </p:spPr>
        <p:txBody>
          <a:bodyPr/>
          <a:lstStyle/>
          <a:p>
            <a:r>
              <a:rPr lang="en-US"/>
              <a:t>Click icon to add picture</a:t>
            </a:r>
            <a:endParaRPr lang="en-DE"/>
          </a:p>
        </p:txBody>
      </p:sp>
    </p:spTree>
    <p:extLst>
      <p:ext uri="{BB962C8B-B14F-4D97-AF65-F5344CB8AC3E}">
        <p14:creationId xmlns:p14="http://schemas.microsoft.com/office/powerpoint/2010/main" val="2569466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ba  3ximage/graphs backgrou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17A636-0683-F5B9-ED62-B1A31CF1B4D6}"/>
              </a:ext>
            </a:extLst>
          </p:cNvPr>
          <p:cNvSpPr/>
          <p:nvPr userDrawn="1"/>
        </p:nvSpPr>
        <p:spPr>
          <a:xfrm>
            <a:off x="0" y="1672936"/>
            <a:ext cx="9144000" cy="249625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4461" y="976313"/>
            <a:ext cx="8562621" cy="373627"/>
          </a:xfrm>
        </p:spPr>
        <p:txBody>
          <a:body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6205450" y="1756064"/>
            <a:ext cx="2701633" cy="1963881"/>
          </a:xfrm>
        </p:spPr>
        <p:txBody>
          <a:bodyPr/>
          <a:lstStyle/>
          <a:p>
            <a:r>
              <a:rPr lang="en-US"/>
              <a:t>Click icon to add picture</a:t>
            </a:r>
            <a:endParaRPr lang="en-DE"/>
          </a:p>
        </p:txBody>
      </p:sp>
      <p:sp>
        <p:nvSpPr>
          <p:cNvPr id="20" name="Picture Placeholder 8">
            <a:extLst>
              <a:ext uri="{FF2B5EF4-FFF2-40B4-BE49-F238E27FC236}">
                <a16:creationId xmlns:a16="http://schemas.microsoft.com/office/drawing/2014/main" id="{54203824-637A-91A2-88B2-CA919BE1207D}"/>
              </a:ext>
            </a:extLst>
          </p:cNvPr>
          <p:cNvSpPr>
            <a:spLocks noGrp="1"/>
          </p:cNvSpPr>
          <p:nvPr>
            <p:ph type="pic" sz="quarter" idx="14"/>
          </p:nvPr>
        </p:nvSpPr>
        <p:spPr>
          <a:xfrm>
            <a:off x="3274175" y="1756064"/>
            <a:ext cx="2701633" cy="1963881"/>
          </a:xfrm>
        </p:spPr>
        <p:txBody>
          <a:bodyPr/>
          <a:lstStyle/>
          <a:p>
            <a:r>
              <a:rPr lang="en-US"/>
              <a:t>Click icon to add picture</a:t>
            </a:r>
            <a:endParaRPr lang="en-DE"/>
          </a:p>
        </p:txBody>
      </p:sp>
      <p:sp>
        <p:nvSpPr>
          <p:cNvPr id="21" name="Picture Placeholder 8">
            <a:extLst>
              <a:ext uri="{FF2B5EF4-FFF2-40B4-BE49-F238E27FC236}">
                <a16:creationId xmlns:a16="http://schemas.microsoft.com/office/drawing/2014/main" id="{1EB339ED-5A3F-58DE-1149-DB171BECECCE}"/>
              </a:ext>
            </a:extLst>
          </p:cNvPr>
          <p:cNvSpPr>
            <a:spLocks noGrp="1"/>
          </p:cNvSpPr>
          <p:nvPr>
            <p:ph type="pic" sz="quarter" idx="15"/>
          </p:nvPr>
        </p:nvSpPr>
        <p:spPr>
          <a:xfrm>
            <a:off x="342900" y="1764664"/>
            <a:ext cx="2701633" cy="1963881"/>
          </a:xfrm>
        </p:spPr>
        <p:txBody>
          <a:bodyPr/>
          <a:lstStyle/>
          <a:p>
            <a:r>
              <a:rPr lang="en-US"/>
              <a:t>Click icon to add picture</a:t>
            </a:r>
            <a:endParaRPr lang="en-DE"/>
          </a:p>
        </p:txBody>
      </p:sp>
      <p:cxnSp>
        <p:nvCxnSpPr>
          <p:cNvPr id="23" name="Straight Connector 22">
            <a:extLst>
              <a:ext uri="{FF2B5EF4-FFF2-40B4-BE49-F238E27FC236}">
                <a16:creationId xmlns:a16="http://schemas.microsoft.com/office/drawing/2014/main" id="{4BA6A832-4E05-422E-BF07-95C66A89A1C3}"/>
              </a:ext>
            </a:extLst>
          </p:cNvPr>
          <p:cNvCxnSpPr/>
          <p:nvPr userDrawn="1"/>
        </p:nvCxnSpPr>
        <p:spPr>
          <a:xfrm>
            <a:off x="3162470" y="1683327"/>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B63F928-749F-DA20-1DF8-1D21C1E2291E}"/>
              </a:ext>
            </a:extLst>
          </p:cNvPr>
          <p:cNvCxnSpPr/>
          <p:nvPr userDrawn="1"/>
        </p:nvCxnSpPr>
        <p:spPr>
          <a:xfrm>
            <a:off x="6092707" y="1683327"/>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Content Placeholder 2">
            <a:extLst>
              <a:ext uri="{FF2B5EF4-FFF2-40B4-BE49-F238E27FC236}">
                <a16:creationId xmlns:a16="http://schemas.microsoft.com/office/drawing/2014/main" id="{26F84BFD-D892-790C-1FF4-FA824262FA52}"/>
              </a:ext>
            </a:extLst>
          </p:cNvPr>
          <p:cNvSpPr>
            <a:spLocks noGrp="1"/>
          </p:cNvSpPr>
          <p:nvPr>
            <p:ph sz="half" idx="16"/>
          </p:nvPr>
        </p:nvSpPr>
        <p:spPr>
          <a:xfrm>
            <a:off x="344462" y="3750687"/>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26" name="Content Placeholder 2">
            <a:extLst>
              <a:ext uri="{FF2B5EF4-FFF2-40B4-BE49-F238E27FC236}">
                <a16:creationId xmlns:a16="http://schemas.microsoft.com/office/drawing/2014/main" id="{AC911F37-1C06-9DE7-AF0F-DC608ECEC5AE}"/>
              </a:ext>
            </a:extLst>
          </p:cNvPr>
          <p:cNvSpPr>
            <a:spLocks noGrp="1"/>
          </p:cNvSpPr>
          <p:nvPr>
            <p:ph sz="half" idx="17"/>
          </p:nvPr>
        </p:nvSpPr>
        <p:spPr>
          <a:xfrm>
            <a:off x="3264307" y="3750687"/>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27" name="Content Placeholder 2">
            <a:extLst>
              <a:ext uri="{FF2B5EF4-FFF2-40B4-BE49-F238E27FC236}">
                <a16:creationId xmlns:a16="http://schemas.microsoft.com/office/drawing/2014/main" id="{441197D0-ECBC-EB61-5EB0-4494B610B4C0}"/>
              </a:ext>
            </a:extLst>
          </p:cNvPr>
          <p:cNvSpPr>
            <a:spLocks noGrp="1"/>
          </p:cNvSpPr>
          <p:nvPr>
            <p:ph sz="half" idx="18"/>
          </p:nvPr>
        </p:nvSpPr>
        <p:spPr>
          <a:xfrm>
            <a:off x="6215325" y="3750687"/>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Tree>
    <p:extLst>
      <p:ext uri="{BB962C8B-B14F-4D97-AF65-F5344CB8AC3E}">
        <p14:creationId xmlns:p14="http://schemas.microsoft.com/office/powerpoint/2010/main" val="154515445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3513" y="273844"/>
            <a:ext cx="8565127" cy="691356"/>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343513" y="965200"/>
            <a:ext cx="8565127" cy="267321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860572" y="4649279"/>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851241" y="4649279"/>
            <a:ext cx="2057400" cy="273844"/>
          </a:xfrm>
          <a:prstGeom prst="rect">
            <a:avLst/>
          </a:prstGeom>
        </p:spPr>
        <p:txBody>
          <a:bodyPr vert="horz" lIns="91440" tIns="45720" rIns="91440" bIns="45720" rtlCol="0" anchor="ctr"/>
          <a:lstStyle>
            <a:lvl1pPr algn="r">
              <a:defRPr sz="900" b="1">
                <a:solidFill>
                  <a:schemeClr val="bg1"/>
                </a:solidFill>
              </a:defRPr>
            </a:lvl1pPr>
          </a:lstStyle>
          <a:p>
            <a:fld id="{1067E634-D3D1-7145-91AA-5226C1C7AE27}" type="slidenum">
              <a:rPr lang="en-US" smtClean="0"/>
              <a:pPr/>
              <a:t>‹#›</a:t>
            </a:fld>
            <a:endParaRPr lang="en-US"/>
          </a:p>
        </p:txBody>
      </p:sp>
      <p:cxnSp>
        <p:nvCxnSpPr>
          <p:cNvPr id="8" name="Straight Connector 7">
            <a:extLst>
              <a:ext uri="{FF2B5EF4-FFF2-40B4-BE49-F238E27FC236}">
                <a16:creationId xmlns:a16="http://schemas.microsoft.com/office/drawing/2014/main" id="{8DDB9A9D-8BE9-B36C-A65E-57A5A84D7AE4}"/>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8AF6783C-D985-7A59-D775-73987A7BE9F7}"/>
              </a:ext>
            </a:extLst>
          </p:cNvPr>
          <p:cNvPicPr>
            <a:picLocks noChangeAspect="1"/>
          </p:cNvPicPr>
          <p:nvPr userDrawn="1"/>
        </p:nvPicPr>
        <p:blipFill>
          <a:blip r:embed="rId51"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spTree>
    <p:extLst>
      <p:ext uri="{BB962C8B-B14F-4D97-AF65-F5344CB8AC3E}">
        <p14:creationId xmlns:p14="http://schemas.microsoft.com/office/powerpoint/2010/main" val="16537556"/>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85" r:id="rId3"/>
    <p:sldLayoutId id="2147483703" r:id="rId4"/>
    <p:sldLayoutId id="2147483684" r:id="rId5"/>
    <p:sldLayoutId id="2147483662" r:id="rId6"/>
    <p:sldLayoutId id="2147483674" r:id="rId7"/>
    <p:sldLayoutId id="2147483714" r:id="rId8"/>
    <p:sldLayoutId id="2147483716" r:id="rId9"/>
    <p:sldLayoutId id="2147483717" r:id="rId10"/>
    <p:sldLayoutId id="2147483718" r:id="rId11"/>
    <p:sldLayoutId id="2147483691" r:id="rId12"/>
    <p:sldLayoutId id="2147483715" r:id="rId13"/>
    <p:sldLayoutId id="2147483686" r:id="rId14"/>
    <p:sldLayoutId id="2147483689" r:id="rId15"/>
    <p:sldLayoutId id="2147483687" r:id="rId16"/>
    <p:sldLayoutId id="2147483679" r:id="rId17"/>
    <p:sldLayoutId id="2147483664" r:id="rId18"/>
    <p:sldLayoutId id="2147483688" r:id="rId19"/>
    <p:sldLayoutId id="2147483690" r:id="rId20"/>
    <p:sldLayoutId id="2147483704" r:id="rId21"/>
    <p:sldLayoutId id="2147483683" r:id="rId22"/>
    <p:sldLayoutId id="2147483673" r:id="rId23"/>
    <p:sldLayoutId id="2147483705" r:id="rId24"/>
    <p:sldLayoutId id="2147483680" r:id="rId25"/>
    <p:sldLayoutId id="2147483706" r:id="rId26"/>
    <p:sldLayoutId id="2147483708" r:id="rId27"/>
    <p:sldLayoutId id="2147483710" r:id="rId28"/>
    <p:sldLayoutId id="2147483695" r:id="rId29"/>
    <p:sldLayoutId id="2147483676" r:id="rId30"/>
    <p:sldLayoutId id="2147483712" r:id="rId31"/>
    <p:sldLayoutId id="2147483675" r:id="rId32"/>
    <p:sldLayoutId id="2147483696" r:id="rId33"/>
    <p:sldLayoutId id="2147483711" r:id="rId34"/>
    <p:sldLayoutId id="2147483697" r:id="rId35"/>
    <p:sldLayoutId id="2147483677" r:id="rId36"/>
    <p:sldLayoutId id="2147483713" r:id="rId37"/>
    <p:sldLayoutId id="2147483698" r:id="rId38"/>
    <p:sldLayoutId id="2147483681" r:id="rId39"/>
    <p:sldLayoutId id="2147483699" r:id="rId40"/>
    <p:sldLayoutId id="2147483682" r:id="rId41"/>
    <p:sldLayoutId id="2147483700" r:id="rId42"/>
    <p:sldLayoutId id="2147483678" r:id="rId43"/>
    <p:sldLayoutId id="2147483701" r:id="rId44"/>
    <p:sldLayoutId id="2147483693" r:id="rId45"/>
    <p:sldLayoutId id="2147483694" r:id="rId46"/>
    <p:sldLayoutId id="2147483702" r:id="rId47"/>
    <p:sldLayoutId id="2147483692" r:id="rId48"/>
    <p:sldLayoutId id="2147483666" r:id="rId49"/>
  </p:sldLayoutIdLst>
  <p:hf hdr="0" ftr="0" dt="0"/>
  <p:txStyles>
    <p:titleStyle>
      <a:lvl1pPr algn="l" defTabSz="685800" rtl="0" eaLnBrk="1" latinLnBrk="0" hangingPunct="1">
        <a:lnSpc>
          <a:spcPct val="90000"/>
        </a:lnSpc>
        <a:spcBef>
          <a:spcPct val="0"/>
        </a:spcBef>
        <a:buNone/>
        <a:defRPr sz="2400" kern="1200">
          <a:solidFill>
            <a:schemeClr val="bg1"/>
          </a:solidFill>
          <a:latin typeface="+mn-lt"/>
          <a:ea typeface="+mj-ea"/>
          <a:cs typeface="+mj-cs"/>
        </a:defRPr>
      </a:lvl1pPr>
    </p:titleStyle>
    <p:bodyStyle>
      <a:lvl1pPr marL="0" indent="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145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eur-lex.europa.eu/eli/reg_del/2024/1507/oj/eng" TargetMode="External"/><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34.sv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hyperlink" Target="https://www.eba.europa.eu/financial-innovation-and-fintech/publications-on-financial-innovation/crypto-assets-esas-remind-consumers-about-risks" TargetMode="External"/><Relationship Id="rId2" Type="http://schemas.openxmlformats.org/officeDocument/2006/relationships/hyperlink" Target="https://eba.europa.eu/sites/default/files/documents/10180/2139750/313b7318-2fec-4d5e-9628-3fb007fe8a2a/Joint%20ESAs%20Warning%20on%20Virtual%20Currencies.pdf?retry=1" TargetMode="Externa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hyperlink" Target="https://eba.europa.eu/publications-and-media/press-releases/eu-financial-regulators-warn-consumers-risks-crypto-asset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97F8C993-13D9-D242-F125-A736EDFF4380}"/>
              </a:ext>
            </a:extLst>
          </p:cNvPr>
          <p:cNvGraphicFramePr>
            <a:graphicFrameLocks noGrp="1"/>
          </p:cNvGraphicFramePr>
          <p:nvPr>
            <p:extLst>
              <p:ext uri="{D42A27DB-BD31-4B8C-83A1-F6EECF244321}">
                <p14:modId xmlns:p14="http://schemas.microsoft.com/office/powerpoint/2010/main" val="177067397"/>
              </p:ext>
            </p:extLst>
          </p:nvPr>
        </p:nvGraphicFramePr>
        <p:xfrm>
          <a:off x="649122" y="2155190"/>
          <a:ext cx="6542325" cy="1813821"/>
        </p:xfrm>
        <a:graphic>
          <a:graphicData uri="http://schemas.openxmlformats.org/drawingml/2006/table">
            <a:tbl>
              <a:tblPr firstRow="1" bandRow="1">
                <a:tableStyleId>{5C22544A-7EE6-4342-B048-85BDC9FD1C3A}</a:tableStyleId>
              </a:tblPr>
              <a:tblGrid>
                <a:gridCol w="6542325">
                  <a:extLst>
                    <a:ext uri="{9D8B030D-6E8A-4147-A177-3AD203B41FA5}">
                      <a16:colId xmlns:a16="http://schemas.microsoft.com/office/drawing/2014/main" val="1070234767"/>
                    </a:ext>
                  </a:extLst>
                </a:gridCol>
              </a:tblGrid>
              <a:tr h="801141">
                <a:tc>
                  <a:txBody>
                    <a:bodyPr/>
                    <a:lstStyle/>
                    <a:p>
                      <a:pPr>
                        <a:lnSpc>
                          <a:spcPct val="114000"/>
                        </a:lnSpc>
                      </a:pPr>
                      <a:r>
                        <a:rPr lang="en-GB" sz="2400" b="0" i="0">
                          <a:solidFill>
                            <a:schemeClr val="accent4"/>
                          </a:solidFill>
                          <a:latin typeface="Calibri" panose="020F0502020204030204" pitchFamily="34" charset="0"/>
                          <a:cs typeface="Calibri" panose="020F0502020204030204" pitchFamily="34" charset="0"/>
                        </a:rPr>
                        <a:t>Session 4 – Consumer protection framework </a:t>
                      </a:r>
                      <a:endParaRPr lang="en-DE" sz="2400" b="0" i="0">
                        <a:solidFill>
                          <a:schemeClr val="accent4"/>
                        </a:solidFill>
                        <a:latin typeface="Calibri" panose="020F0502020204030204" pitchFamily="34" charset="0"/>
                        <a:cs typeface="Calibri" panose="020F0502020204030204" pitchFamily="34" charset="0"/>
                      </a:endParaRPr>
                    </a:p>
                  </a:txBody>
                  <a:tcPr marT="108000" marB="108000">
                    <a:lnT w="381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1149575539"/>
                  </a:ext>
                </a:extLst>
              </a:tr>
              <a:tr h="65515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solidFill>
                            <a:schemeClr val="accent4"/>
                          </a:solidFill>
                        </a:rPr>
                        <a:t>Noemie Papp,  Senior Policy expert</a:t>
                      </a:r>
                    </a:p>
                    <a:p>
                      <a:pPr marL="0" marR="0" lvl="0" indent="0" algn="l" defTabSz="685800" rtl="0" eaLnBrk="1" fontAlgn="auto" latinLnBrk="0" hangingPunct="1">
                        <a:lnSpc>
                          <a:spcPct val="100000"/>
                        </a:lnSpc>
                        <a:spcBef>
                          <a:spcPts val="0"/>
                        </a:spcBef>
                        <a:spcAft>
                          <a:spcPts val="0"/>
                        </a:spcAft>
                        <a:buClrTx/>
                        <a:buSzTx/>
                        <a:buFontTx/>
                        <a:buNone/>
                        <a:tabLst/>
                        <a:defRPr/>
                      </a:pPr>
                      <a:r>
                        <a:rPr lang="en-US">
                          <a:solidFill>
                            <a:schemeClr val="accent4"/>
                          </a:solidFill>
                        </a:rPr>
                        <a:t>Conduct, Payments and Consumer unit</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a:solidFill>
                          <a:schemeClr val="accent4"/>
                        </a:solidFill>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i="1">
                          <a:solidFill>
                            <a:schemeClr val="accent4"/>
                          </a:solidFill>
                        </a:rPr>
                        <a:t>Crypto training for CAs, 12 November 2025</a:t>
                      </a:r>
                    </a:p>
                  </a:txBody>
                  <a:tcPr marT="144000">
                    <a:lnT w="38100" cap="flat" cmpd="sng" algn="ctr">
                      <a:solidFill>
                        <a:schemeClr val="tx2"/>
                      </a:solidFill>
                      <a:prstDash val="solid"/>
                      <a:round/>
                      <a:headEnd type="none" w="med" len="med"/>
                      <a:tailEnd type="none" w="med" len="med"/>
                    </a:lnT>
                    <a:noFill/>
                  </a:tcPr>
                </a:tc>
                <a:extLst>
                  <a:ext uri="{0D108BD9-81ED-4DB2-BD59-A6C34878D82A}">
                    <a16:rowId xmlns:a16="http://schemas.microsoft.com/office/drawing/2014/main" val="1776312278"/>
                  </a:ext>
                </a:extLst>
              </a:tr>
            </a:tbl>
          </a:graphicData>
        </a:graphic>
      </p:graphicFrame>
    </p:spTree>
    <p:extLst>
      <p:ext uri="{BB962C8B-B14F-4D97-AF65-F5344CB8AC3E}">
        <p14:creationId xmlns:p14="http://schemas.microsoft.com/office/powerpoint/2010/main" val="2151557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DC7EC-F371-F7F0-5030-7ED150B8D3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13539F-585D-FBE7-EF03-9E0C80331DA3}"/>
              </a:ext>
            </a:extLst>
          </p:cNvPr>
          <p:cNvSpPr>
            <a:spLocks noGrp="1"/>
          </p:cNvSpPr>
          <p:nvPr>
            <p:ph type="title"/>
          </p:nvPr>
        </p:nvSpPr>
        <p:spPr>
          <a:xfrm>
            <a:off x="280948" y="-19720"/>
            <a:ext cx="8790709" cy="691356"/>
          </a:xfrm>
        </p:spPr>
        <p:txBody>
          <a:bodyPr anchor="ctr">
            <a:normAutofit/>
          </a:bodyPr>
          <a:lstStyle/>
          <a:p>
            <a:r>
              <a:rPr lang="en-US">
                <a:ea typeface="+mn-lt"/>
                <a:cs typeface="+mn-lt"/>
              </a:rPr>
              <a:t>Product intervention power (cont.) </a:t>
            </a:r>
          </a:p>
        </p:txBody>
      </p:sp>
      <p:sp>
        <p:nvSpPr>
          <p:cNvPr id="5" name="Slide Number Placeholder 4">
            <a:extLst>
              <a:ext uri="{FF2B5EF4-FFF2-40B4-BE49-F238E27FC236}">
                <a16:creationId xmlns:a16="http://schemas.microsoft.com/office/drawing/2014/main" id="{3E9B4D25-ECBA-E04C-6D26-80767650A614}"/>
              </a:ext>
            </a:extLst>
          </p:cNvPr>
          <p:cNvSpPr>
            <a:spLocks noGrp="1"/>
          </p:cNvSpPr>
          <p:nvPr>
            <p:ph type="sldNum" sz="quarter" idx="12"/>
          </p:nvPr>
        </p:nvSpPr>
        <p:spPr>
          <a:xfrm>
            <a:off x="6851241" y="4649279"/>
            <a:ext cx="2057400" cy="273844"/>
          </a:xfrm>
        </p:spPr>
        <p:txBody>
          <a:bodyPr anchor="ctr">
            <a:normAutofit/>
          </a:bodyPr>
          <a:lstStyle/>
          <a:p>
            <a:pPr>
              <a:spcAft>
                <a:spcPts val="600"/>
              </a:spcAft>
            </a:pPr>
            <a:fld id="{7F7992D7-3639-F149-BDDB-0721A26327F4}" type="slidenum">
              <a:rPr lang="en-US" smtClean="0"/>
              <a:pPr>
                <a:spcAft>
                  <a:spcPts val="600"/>
                </a:spcAft>
              </a:pPr>
              <a:t>10</a:t>
            </a:fld>
            <a:endParaRPr lang="en-US"/>
          </a:p>
        </p:txBody>
      </p:sp>
      <p:sp>
        <p:nvSpPr>
          <p:cNvPr id="3" name="Content Placeholder 2">
            <a:extLst>
              <a:ext uri="{FF2B5EF4-FFF2-40B4-BE49-F238E27FC236}">
                <a16:creationId xmlns:a16="http://schemas.microsoft.com/office/drawing/2014/main" id="{0D3E675B-3BC7-E70E-8A6B-56E0DF4EA8CA}"/>
              </a:ext>
            </a:extLst>
          </p:cNvPr>
          <p:cNvSpPr txBox="1">
            <a:spLocks noGrp="1"/>
          </p:cNvSpPr>
          <p:nvPr>
            <p:ph sz="half" idx="1"/>
          </p:nvPr>
        </p:nvSpPr>
        <p:spPr>
          <a:xfrm>
            <a:off x="291917" y="721916"/>
            <a:ext cx="5087639" cy="3699667"/>
          </a:xfrm>
          <a:prstGeom prst="rect">
            <a:avLst/>
          </a:prstGeom>
          <a:noFill/>
          <a:ln>
            <a:noFill/>
          </a:ln>
        </p:spPr>
        <p:txBody>
          <a:bodyPr wrap="square">
            <a:spAutoFit/>
          </a:bodyPr>
          <a:lstStyle/>
          <a:p>
            <a:pPr algn="just"/>
            <a:r>
              <a:rPr lang="en-US" sz="1200"/>
              <a:t>Activities subject to the EBA temporary </a:t>
            </a:r>
            <a:r>
              <a:rPr lang="en-US" sz="1200" u="sng"/>
              <a:t>prohibition</a:t>
            </a:r>
            <a:r>
              <a:rPr lang="en-US" sz="1200"/>
              <a:t> (i.e. ban) or </a:t>
            </a:r>
            <a:r>
              <a:rPr lang="en-US" sz="1200" u="sng"/>
              <a:t>restriction</a:t>
            </a:r>
            <a:r>
              <a:rPr lang="en-US" sz="1200"/>
              <a:t> (i.e. applies to certain client groups, upon certain conditions):</a:t>
            </a:r>
          </a:p>
          <a:p>
            <a:pPr marL="342900" indent="-171450" algn="just">
              <a:spcBef>
                <a:spcPts val="100"/>
              </a:spcBef>
              <a:buFont typeface="Wingdings" panose="05000000000000000000" pitchFamily="2" charset="2"/>
              <a:buChar char="Ø"/>
            </a:pPr>
            <a:r>
              <a:rPr lang="en-US" sz="1200"/>
              <a:t>The </a:t>
            </a:r>
            <a:r>
              <a:rPr lang="en-US" sz="1200" b="1"/>
              <a:t>marketing</a:t>
            </a:r>
            <a:r>
              <a:rPr lang="en-US" sz="1200"/>
              <a:t>, </a:t>
            </a:r>
            <a:r>
              <a:rPr lang="en-US" sz="1200" b="1"/>
              <a:t>distribution</a:t>
            </a:r>
            <a:r>
              <a:rPr lang="en-US" sz="1200"/>
              <a:t> or </a:t>
            </a:r>
            <a:r>
              <a:rPr lang="en-US" sz="1200" b="1"/>
              <a:t>sale</a:t>
            </a:r>
            <a:r>
              <a:rPr lang="en-US" sz="1200"/>
              <a:t> of certain ARTs or EMTs, or </a:t>
            </a:r>
            <a:r>
              <a:rPr lang="en-US" sz="1200" b="1"/>
              <a:t>certain ARTs or EMTs </a:t>
            </a:r>
            <a:r>
              <a:rPr lang="en-US" sz="1200"/>
              <a:t>with certain specified features;</a:t>
            </a:r>
          </a:p>
          <a:p>
            <a:pPr marL="342900" indent="-171450" algn="just">
              <a:spcBef>
                <a:spcPts val="100"/>
              </a:spcBef>
              <a:spcAft>
                <a:spcPts val="600"/>
              </a:spcAft>
              <a:buFont typeface="Wingdings" panose="05000000000000000000" pitchFamily="2" charset="2"/>
              <a:buChar char="Ø"/>
            </a:pPr>
            <a:r>
              <a:rPr lang="en-US" sz="1200"/>
              <a:t>A type of </a:t>
            </a:r>
            <a:r>
              <a:rPr lang="en-US" sz="1200" b="1"/>
              <a:t>activity</a:t>
            </a:r>
            <a:r>
              <a:rPr lang="en-US" sz="1200"/>
              <a:t> or </a:t>
            </a:r>
            <a:r>
              <a:rPr lang="en-US" sz="1200" b="1"/>
              <a:t>practice</a:t>
            </a:r>
            <a:r>
              <a:rPr lang="en-US" sz="1200"/>
              <a:t> related to ARTs or EMTs.</a:t>
            </a:r>
          </a:p>
          <a:p>
            <a:pPr algn="just"/>
            <a:r>
              <a:rPr lang="en-US" sz="1200" u="sng"/>
              <a:t>Cumulative conditions</a:t>
            </a:r>
            <a:r>
              <a:rPr lang="en-US" sz="1200"/>
              <a:t> to use the intervention powers:</a:t>
            </a:r>
          </a:p>
          <a:p>
            <a:pPr marL="228600" indent="-228600" algn="just">
              <a:spcBef>
                <a:spcPts val="400"/>
              </a:spcBef>
              <a:buFont typeface="+mj-lt"/>
              <a:buAutoNum type="arabicParenR"/>
            </a:pPr>
            <a:r>
              <a:rPr lang="en-US" sz="1200" b="1"/>
              <a:t>Addresses a significant investor protection concern</a:t>
            </a:r>
            <a:r>
              <a:rPr lang="en-US" sz="1200"/>
              <a:t>, or a </a:t>
            </a:r>
            <a:r>
              <a:rPr lang="en-US" sz="1200" b="1"/>
              <a:t>threat to the orderly functioning and integrity of markets </a:t>
            </a:r>
            <a:r>
              <a:rPr lang="en-US" sz="1200"/>
              <a:t>in crypto-assets or to the </a:t>
            </a:r>
            <a:r>
              <a:rPr lang="en-US" sz="1200" b="1"/>
              <a:t>stability of the whole or part of the financial system </a:t>
            </a:r>
            <a:r>
              <a:rPr lang="en-US" sz="1200"/>
              <a:t>in the EU;</a:t>
            </a:r>
          </a:p>
          <a:p>
            <a:pPr marL="228600" indent="-228600" algn="just">
              <a:spcBef>
                <a:spcPts val="400"/>
              </a:spcBef>
              <a:buFont typeface="+mj-lt"/>
              <a:buAutoNum type="arabicParenR"/>
            </a:pPr>
            <a:r>
              <a:rPr lang="en-US" sz="1200"/>
              <a:t>Threat not addressed by other regulatory requirements under EU law; and</a:t>
            </a:r>
          </a:p>
          <a:p>
            <a:pPr marL="228600" indent="-228600" algn="just">
              <a:spcBef>
                <a:spcPts val="0"/>
              </a:spcBef>
              <a:buFont typeface="+mj-lt"/>
              <a:buAutoNum type="arabicParenR"/>
            </a:pPr>
            <a:r>
              <a:rPr lang="en-US" sz="1200"/>
              <a:t>The relevant CA has not taken action to address the threat, or the actions taken do not adequately address the threat. </a:t>
            </a:r>
          </a:p>
          <a:p>
            <a:pPr algn="just">
              <a:spcBef>
                <a:spcPts val="600"/>
              </a:spcBef>
            </a:pPr>
            <a:r>
              <a:rPr lang="en-US" sz="1200"/>
              <a:t>+ The EBA must ensure any measure has no disproportionate or detrimental effect on market efficiency or holders, and does not cause any risk of regulatory arbitrage. </a:t>
            </a:r>
          </a:p>
        </p:txBody>
      </p:sp>
      <p:sp>
        <p:nvSpPr>
          <p:cNvPr id="4" name="Content Placeholder 2">
            <a:extLst>
              <a:ext uri="{FF2B5EF4-FFF2-40B4-BE49-F238E27FC236}">
                <a16:creationId xmlns:a16="http://schemas.microsoft.com/office/drawing/2014/main" id="{A84526A1-01CF-68DD-B8ED-48844DD6A9A4}"/>
              </a:ext>
            </a:extLst>
          </p:cNvPr>
          <p:cNvSpPr txBox="1">
            <a:spLocks/>
          </p:cNvSpPr>
          <p:nvPr/>
        </p:nvSpPr>
        <p:spPr>
          <a:xfrm>
            <a:off x="6128231" y="610471"/>
            <a:ext cx="2809178" cy="2889252"/>
          </a:xfrm>
          <a:prstGeom prst="rect">
            <a:avLst/>
          </a:prstGeom>
          <a:solidFill>
            <a:schemeClr val="accent4">
              <a:lumMod val="85000"/>
            </a:schemeClr>
          </a:solidFill>
          <a:ln w="19050">
            <a:solidFill>
              <a:schemeClr val="tx2"/>
            </a:solidFill>
          </a:ln>
        </p:spPr>
        <p:txBody>
          <a:bodyPr vert="horz" wrap="square" lIns="91440" tIns="45720" rIns="91440" bIns="45720" rtlCol="0" anchor="t">
            <a:spAutoFit/>
          </a:bodyPr>
          <a:lstStyle>
            <a:lvl1pPr marL="0" indent="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145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r>
              <a:rPr lang="en-US" sz="1000">
                <a:solidFill>
                  <a:schemeClr val="bg1"/>
                </a:solidFill>
                <a:hlinkClick r:id="rId3">
                  <a:extLst>
                    <a:ext uri="{A12FA001-AC4F-418D-AE19-62706E023703}">
                      <ahyp:hlinkClr xmlns:ahyp="http://schemas.microsoft.com/office/drawing/2018/hyperlinkcolor" val="tx"/>
                    </a:ext>
                  </a:extLst>
                </a:hlinkClick>
              </a:rPr>
              <a:t>EC Delegated Act</a:t>
            </a:r>
            <a:r>
              <a:rPr lang="en-US" sz="1000">
                <a:solidFill>
                  <a:schemeClr val="bg1"/>
                </a:solidFill>
              </a:rPr>
              <a:t> on the criteria and factors (&gt;60) to be taken into account by EBA and CAs in determining this condition is met, e.g.:</a:t>
            </a:r>
          </a:p>
          <a:p>
            <a:pPr marL="171450" indent="-171450" algn="just">
              <a:spcBef>
                <a:spcPts val="0"/>
              </a:spcBef>
              <a:buClr>
                <a:schemeClr val="tx1">
                  <a:lumMod val="50000"/>
                  <a:lumOff val="50000"/>
                </a:schemeClr>
              </a:buClr>
              <a:buFontTx/>
              <a:buChar char="-"/>
            </a:pPr>
            <a:r>
              <a:rPr lang="en-US" sz="1000">
                <a:solidFill>
                  <a:schemeClr val="bg1"/>
                </a:solidFill>
              </a:rPr>
              <a:t>Degree of complexity of the token, the type of activity or practice in view of the type of clients </a:t>
            </a:r>
            <a:endParaRPr lang="en-US" sz="1000">
              <a:solidFill>
                <a:schemeClr val="bg1"/>
              </a:solidFill>
              <a:ea typeface="Calibri"/>
              <a:cs typeface="Calibri"/>
            </a:endParaRPr>
          </a:p>
          <a:p>
            <a:pPr marL="171450" indent="-171450" algn="just">
              <a:spcBef>
                <a:spcPts val="0"/>
              </a:spcBef>
              <a:buClr>
                <a:schemeClr val="tx1">
                  <a:lumMod val="50000"/>
                  <a:lumOff val="50000"/>
                </a:schemeClr>
              </a:buClr>
              <a:buFontTx/>
              <a:buChar char="-"/>
            </a:pPr>
            <a:r>
              <a:rPr lang="en-US" sz="1000">
                <a:solidFill>
                  <a:schemeClr val="bg1"/>
                </a:solidFill>
              </a:rPr>
              <a:t>Degree of transparency, incl. of the risks </a:t>
            </a:r>
            <a:endParaRPr lang="en-US" sz="1000">
              <a:solidFill>
                <a:schemeClr val="bg1"/>
              </a:solidFill>
              <a:ea typeface="Calibri"/>
              <a:cs typeface="Calibri"/>
            </a:endParaRPr>
          </a:p>
          <a:p>
            <a:pPr marL="171450" indent="-171450" algn="just">
              <a:spcBef>
                <a:spcPts val="0"/>
              </a:spcBef>
              <a:buClr>
                <a:schemeClr val="tx1">
                  <a:lumMod val="50000"/>
                  <a:lumOff val="50000"/>
                </a:schemeClr>
              </a:buClr>
              <a:buFontTx/>
              <a:buChar char="-"/>
            </a:pPr>
            <a:r>
              <a:rPr lang="en-US" sz="1000">
                <a:solidFill>
                  <a:schemeClr val="bg1"/>
                </a:solidFill>
              </a:rPr>
              <a:t>Features of the token </a:t>
            </a:r>
            <a:endParaRPr lang="en-US" sz="1000">
              <a:solidFill>
                <a:schemeClr val="bg1"/>
              </a:solidFill>
              <a:ea typeface="Calibri"/>
              <a:cs typeface="Calibri"/>
            </a:endParaRPr>
          </a:p>
          <a:p>
            <a:pPr marL="171450" indent="-171450" algn="just">
              <a:spcBef>
                <a:spcPts val="0"/>
              </a:spcBef>
              <a:buClr>
                <a:schemeClr val="tx1">
                  <a:lumMod val="50000"/>
                  <a:lumOff val="50000"/>
                </a:schemeClr>
              </a:buClr>
              <a:buFontTx/>
              <a:buChar char="-"/>
            </a:pPr>
            <a:r>
              <a:rPr lang="en-US" sz="1000">
                <a:solidFill>
                  <a:schemeClr val="bg1"/>
                </a:solidFill>
              </a:rPr>
              <a:t>Disparity between the expected return or profit and risk of loss </a:t>
            </a:r>
            <a:endParaRPr lang="en-US" sz="1000">
              <a:solidFill>
                <a:schemeClr val="bg1"/>
              </a:solidFill>
              <a:ea typeface="Calibri"/>
              <a:cs typeface="Calibri"/>
            </a:endParaRPr>
          </a:p>
          <a:p>
            <a:pPr marL="171450" indent="-171450" algn="just">
              <a:spcBef>
                <a:spcPts val="0"/>
              </a:spcBef>
              <a:buClr>
                <a:schemeClr val="tx1">
                  <a:lumMod val="50000"/>
                  <a:lumOff val="50000"/>
                </a:schemeClr>
              </a:buClr>
              <a:buFontTx/>
              <a:buChar char="-"/>
            </a:pPr>
            <a:r>
              <a:rPr lang="en-US" sz="1000">
                <a:solidFill>
                  <a:schemeClr val="bg1"/>
                </a:solidFill>
              </a:rPr>
              <a:t>Liquidity depth</a:t>
            </a:r>
            <a:endParaRPr lang="en-US" sz="1000">
              <a:solidFill>
                <a:schemeClr val="bg1"/>
              </a:solidFill>
              <a:ea typeface="Calibri"/>
              <a:cs typeface="Calibri"/>
            </a:endParaRPr>
          </a:p>
          <a:p>
            <a:pPr marL="171450" indent="-171450" algn="just">
              <a:spcBef>
                <a:spcPts val="0"/>
              </a:spcBef>
              <a:buClr>
                <a:schemeClr val="tx1">
                  <a:lumMod val="50000"/>
                  <a:lumOff val="50000"/>
                </a:schemeClr>
              </a:buClr>
              <a:buFontTx/>
              <a:buChar char="-"/>
            </a:pPr>
            <a:r>
              <a:rPr lang="en-US" sz="1000">
                <a:solidFill>
                  <a:schemeClr val="bg1"/>
                </a:solidFill>
              </a:rPr>
              <a:t>Selling practices</a:t>
            </a:r>
            <a:endParaRPr lang="en-US" sz="1000">
              <a:solidFill>
                <a:schemeClr val="bg1"/>
              </a:solidFill>
              <a:ea typeface="Calibri"/>
              <a:cs typeface="Calibri"/>
            </a:endParaRPr>
          </a:p>
          <a:p>
            <a:pPr marL="171450" indent="-171450" algn="just">
              <a:spcBef>
                <a:spcPts val="0"/>
              </a:spcBef>
              <a:buClr>
                <a:schemeClr val="tx1">
                  <a:lumMod val="50000"/>
                  <a:lumOff val="50000"/>
                </a:schemeClr>
              </a:buClr>
              <a:buFontTx/>
              <a:buChar char="-"/>
            </a:pPr>
            <a:r>
              <a:rPr lang="en-US" sz="1000">
                <a:solidFill>
                  <a:schemeClr val="bg1"/>
                </a:solidFill>
              </a:rPr>
              <a:t>Financial situation of the issuer</a:t>
            </a:r>
            <a:endParaRPr lang="en-US" sz="1000">
              <a:solidFill>
                <a:schemeClr val="bg1"/>
              </a:solidFill>
              <a:ea typeface="Calibri"/>
              <a:cs typeface="Calibri"/>
            </a:endParaRPr>
          </a:p>
          <a:p>
            <a:pPr marL="171450" indent="-171450" algn="just">
              <a:spcBef>
                <a:spcPts val="0"/>
              </a:spcBef>
              <a:buClr>
                <a:schemeClr val="tx1">
                  <a:lumMod val="50000"/>
                  <a:lumOff val="50000"/>
                </a:schemeClr>
              </a:buClr>
              <a:buFontTx/>
              <a:buChar char="-"/>
            </a:pPr>
            <a:r>
              <a:rPr lang="en-US" sz="1000">
                <a:solidFill>
                  <a:schemeClr val="bg1"/>
                </a:solidFill>
              </a:rPr>
              <a:t>Susceptible of use of ML/TF</a:t>
            </a:r>
            <a:endParaRPr lang="en-US" sz="1000">
              <a:solidFill>
                <a:schemeClr val="bg1"/>
              </a:solidFill>
              <a:ea typeface="Calibri"/>
              <a:cs typeface="Calibri"/>
            </a:endParaRPr>
          </a:p>
          <a:p>
            <a:pPr marL="171450" indent="-171450" algn="just">
              <a:spcBef>
                <a:spcPts val="0"/>
              </a:spcBef>
              <a:buClr>
                <a:schemeClr val="tx1">
                  <a:lumMod val="50000"/>
                  <a:lumOff val="50000"/>
                </a:schemeClr>
              </a:buClr>
              <a:buFontTx/>
              <a:buChar char="-"/>
            </a:pPr>
            <a:r>
              <a:rPr lang="en-US" sz="1000">
                <a:solidFill>
                  <a:schemeClr val="bg1"/>
                </a:solidFill>
              </a:rPr>
              <a:t>Risk to payment system, financial stability, market infrastructure </a:t>
            </a:r>
            <a:endParaRPr lang="en-US" sz="1000">
              <a:solidFill>
                <a:schemeClr val="bg1"/>
              </a:solidFill>
              <a:ea typeface="Calibri"/>
              <a:cs typeface="Calibri"/>
            </a:endParaRPr>
          </a:p>
          <a:p>
            <a:pPr marL="171450" indent="-171450" algn="just">
              <a:spcBef>
                <a:spcPts val="0"/>
              </a:spcBef>
              <a:buClr>
                <a:schemeClr val="tx1">
                  <a:lumMod val="50000"/>
                  <a:lumOff val="50000"/>
                </a:schemeClr>
              </a:buClr>
              <a:buFontTx/>
              <a:buChar char="-"/>
            </a:pPr>
            <a:r>
              <a:rPr lang="en-US" sz="1000" err="1">
                <a:solidFill>
                  <a:schemeClr val="bg1"/>
                </a:solidFill>
              </a:rPr>
              <a:t>etc</a:t>
            </a:r>
            <a:endParaRPr lang="en-US" sz="1000">
              <a:solidFill>
                <a:schemeClr val="bg1"/>
              </a:solidFill>
            </a:endParaRPr>
          </a:p>
        </p:txBody>
      </p:sp>
      <p:sp>
        <p:nvSpPr>
          <p:cNvPr id="6" name="Speech Bubble: Rectangle with Corners Rounded 5">
            <a:extLst>
              <a:ext uri="{FF2B5EF4-FFF2-40B4-BE49-F238E27FC236}">
                <a16:creationId xmlns:a16="http://schemas.microsoft.com/office/drawing/2014/main" id="{88D76B2B-D465-E241-1A38-EC02C687778D}"/>
              </a:ext>
            </a:extLst>
          </p:cNvPr>
          <p:cNvSpPr/>
          <p:nvPr/>
        </p:nvSpPr>
        <p:spPr>
          <a:xfrm>
            <a:off x="536265" y="2258085"/>
            <a:ext cx="4934103" cy="623150"/>
          </a:xfrm>
          <a:prstGeom prst="wedgeRoundRectCallout">
            <a:avLst>
              <a:gd name="adj1" fmla="val 59618"/>
              <a:gd name="adj2" fmla="val -34986"/>
              <a:gd name="adj3" fmla="val 16667"/>
            </a:avLst>
          </a:prstGeom>
          <a:noFill/>
          <a:ln w="1905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descr="Clipboard Checked outline">
            <a:extLst>
              <a:ext uri="{FF2B5EF4-FFF2-40B4-BE49-F238E27FC236}">
                <a16:creationId xmlns:a16="http://schemas.microsoft.com/office/drawing/2014/main" id="{7EE3BFD3-489B-ED53-295C-DBD72925EB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17916" y="1137207"/>
            <a:ext cx="500681" cy="500681"/>
          </a:xfrm>
          <a:prstGeom prst="rect">
            <a:avLst/>
          </a:prstGeom>
        </p:spPr>
      </p:pic>
      <p:sp>
        <p:nvSpPr>
          <p:cNvPr id="9" name="Right Brace 8">
            <a:extLst>
              <a:ext uri="{FF2B5EF4-FFF2-40B4-BE49-F238E27FC236}">
                <a16:creationId xmlns:a16="http://schemas.microsoft.com/office/drawing/2014/main" id="{734A3E18-D10F-6161-A4C2-C058BDE144D1}"/>
              </a:ext>
            </a:extLst>
          </p:cNvPr>
          <p:cNvSpPr/>
          <p:nvPr/>
        </p:nvSpPr>
        <p:spPr>
          <a:xfrm>
            <a:off x="5177998" y="2922674"/>
            <a:ext cx="322596" cy="577049"/>
          </a:xfrm>
          <a:prstGeom prst="rightBrace">
            <a:avLst>
              <a:gd name="adj1" fmla="val 22093"/>
              <a:gd name="adj2" fmla="val 48462"/>
            </a:avLst>
          </a:prstGeom>
          <a:ln w="127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TextBox 9">
            <a:extLst>
              <a:ext uri="{FF2B5EF4-FFF2-40B4-BE49-F238E27FC236}">
                <a16:creationId xmlns:a16="http://schemas.microsoft.com/office/drawing/2014/main" id="{7D5F04C2-D329-6725-F83A-7806843F8F63}"/>
              </a:ext>
            </a:extLst>
          </p:cNvPr>
          <p:cNvSpPr txBox="1"/>
          <p:nvPr/>
        </p:nvSpPr>
        <p:spPr>
          <a:xfrm>
            <a:off x="5408463" y="3005813"/>
            <a:ext cx="796203" cy="369332"/>
          </a:xfrm>
          <a:prstGeom prst="rect">
            <a:avLst/>
          </a:prstGeom>
          <a:noFill/>
        </p:spPr>
        <p:txBody>
          <a:bodyPr wrap="square" rtlCol="0">
            <a:spAutoFit/>
          </a:bodyPr>
          <a:lstStyle/>
          <a:p>
            <a:r>
              <a:rPr lang="en-GB" sz="900" b="1" i="1">
                <a:solidFill>
                  <a:schemeClr val="accent3">
                    <a:lumMod val="60000"/>
                    <a:lumOff val="40000"/>
                  </a:schemeClr>
                </a:solidFill>
              </a:rPr>
              <a:t>Subsidiarity</a:t>
            </a:r>
            <a:r>
              <a:rPr lang="en-GB" sz="900" i="1">
                <a:solidFill>
                  <a:schemeClr val="accent3">
                    <a:lumMod val="60000"/>
                    <a:lumOff val="40000"/>
                  </a:schemeClr>
                </a:solidFill>
              </a:rPr>
              <a:t> principle</a:t>
            </a:r>
          </a:p>
        </p:txBody>
      </p:sp>
      <p:sp>
        <p:nvSpPr>
          <p:cNvPr id="11" name="Right Brace 10">
            <a:extLst>
              <a:ext uri="{FF2B5EF4-FFF2-40B4-BE49-F238E27FC236}">
                <a16:creationId xmlns:a16="http://schemas.microsoft.com/office/drawing/2014/main" id="{FDE418EE-B971-395F-0E22-0E8440AF1541}"/>
              </a:ext>
            </a:extLst>
          </p:cNvPr>
          <p:cNvSpPr/>
          <p:nvPr/>
        </p:nvSpPr>
        <p:spPr>
          <a:xfrm>
            <a:off x="5331873" y="3685902"/>
            <a:ext cx="322596" cy="339480"/>
          </a:xfrm>
          <a:prstGeom prst="rightBrace">
            <a:avLst>
              <a:gd name="adj1" fmla="val 22093"/>
              <a:gd name="adj2" fmla="val 48462"/>
            </a:avLst>
          </a:prstGeom>
          <a:ln w="127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TextBox 11">
            <a:extLst>
              <a:ext uri="{FF2B5EF4-FFF2-40B4-BE49-F238E27FC236}">
                <a16:creationId xmlns:a16="http://schemas.microsoft.com/office/drawing/2014/main" id="{99A17B2F-5021-9596-0927-7D6876A53178}"/>
              </a:ext>
            </a:extLst>
          </p:cNvPr>
          <p:cNvSpPr txBox="1"/>
          <p:nvPr/>
        </p:nvSpPr>
        <p:spPr>
          <a:xfrm>
            <a:off x="5617916" y="3705169"/>
            <a:ext cx="924523" cy="369332"/>
          </a:xfrm>
          <a:prstGeom prst="rect">
            <a:avLst/>
          </a:prstGeom>
          <a:noFill/>
        </p:spPr>
        <p:txBody>
          <a:bodyPr wrap="square" rtlCol="0">
            <a:spAutoFit/>
          </a:bodyPr>
          <a:lstStyle/>
          <a:p>
            <a:r>
              <a:rPr lang="en-GB" sz="900" b="1" i="1">
                <a:solidFill>
                  <a:schemeClr val="accent3">
                    <a:lumMod val="60000"/>
                    <a:lumOff val="40000"/>
                  </a:schemeClr>
                </a:solidFill>
              </a:rPr>
              <a:t>Proportionality</a:t>
            </a:r>
            <a:r>
              <a:rPr lang="en-GB" sz="900" i="1">
                <a:solidFill>
                  <a:schemeClr val="accent3">
                    <a:lumMod val="60000"/>
                    <a:lumOff val="40000"/>
                  </a:schemeClr>
                </a:solidFill>
              </a:rPr>
              <a:t> principle</a:t>
            </a:r>
          </a:p>
        </p:txBody>
      </p:sp>
    </p:spTree>
    <p:extLst>
      <p:ext uri="{BB962C8B-B14F-4D97-AF65-F5344CB8AC3E}">
        <p14:creationId xmlns:p14="http://schemas.microsoft.com/office/powerpoint/2010/main" val="562271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CBE52-4A35-C799-7F5D-52EBA6FFBE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A95BC2-0255-7AD9-19DF-24454F79EE11}"/>
              </a:ext>
            </a:extLst>
          </p:cNvPr>
          <p:cNvSpPr>
            <a:spLocks noGrp="1"/>
          </p:cNvSpPr>
          <p:nvPr>
            <p:ph type="title"/>
          </p:nvPr>
        </p:nvSpPr>
        <p:spPr/>
        <p:txBody>
          <a:bodyPr/>
          <a:lstStyle/>
          <a:p>
            <a:r>
              <a:rPr lang="en-GB">
                <a:solidFill>
                  <a:srgbClr val="243E5E"/>
                </a:solidFill>
              </a:rPr>
              <a:t>Financial education and crypto-assets </a:t>
            </a:r>
            <a:r>
              <a:rPr lang="en-GB"/>
              <a:t> </a:t>
            </a:r>
          </a:p>
        </p:txBody>
      </p:sp>
      <p:sp>
        <p:nvSpPr>
          <p:cNvPr id="3" name="Content Placeholder 2">
            <a:extLst>
              <a:ext uri="{FF2B5EF4-FFF2-40B4-BE49-F238E27FC236}">
                <a16:creationId xmlns:a16="http://schemas.microsoft.com/office/drawing/2014/main" id="{922AEA06-C5D2-7929-98E5-9F71F1BBF788}"/>
              </a:ext>
            </a:extLst>
          </p:cNvPr>
          <p:cNvSpPr>
            <a:spLocks noGrp="1"/>
          </p:cNvSpPr>
          <p:nvPr>
            <p:ph idx="1"/>
          </p:nvPr>
        </p:nvSpPr>
        <p:spPr>
          <a:xfrm>
            <a:off x="343513" y="965200"/>
            <a:ext cx="5103787" cy="3108859"/>
          </a:xfrm>
        </p:spPr>
        <p:txBody>
          <a:bodyPr vert="horz" lIns="108000" tIns="45720" rIns="91440" bIns="45720" rtlCol="0" anchor="t">
            <a:noAutofit/>
          </a:bodyPr>
          <a:lstStyle/>
          <a:p>
            <a:pPr marL="285750" indent="-285750">
              <a:buFont typeface="Arial" panose="020B0604020202020204" pitchFamily="34" charset="0"/>
              <a:buChar char="•"/>
            </a:pPr>
            <a:r>
              <a:rPr lang="en-US"/>
              <a:t>In October 2025, the European Supervisory Authorities (EBA, EIOPA and ESMA – the ESAs) issued a warning  to consumers that crypto-assets can be risky and that legal protection, if any, may be limited depending on which crypto-assets they invest in. </a:t>
            </a:r>
          </a:p>
          <a:p>
            <a:pPr marL="285750" indent="-285750">
              <a:buFont typeface="Arial" panose="020B0604020202020204" pitchFamily="34" charset="0"/>
              <a:buChar char="•"/>
            </a:pPr>
            <a:r>
              <a:rPr lang="en-US"/>
              <a:t>It follows similar publications in the past, such as the </a:t>
            </a:r>
            <a:r>
              <a:rPr lang="en-US">
                <a:hlinkClick r:id="rId2">
                  <a:extLst>
                    <a:ext uri="{A12FA001-AC4F-418D-AE19-62706E023703}">
                      <ahyp:hlinkClr xmlns:ahyp="http://schemas.microsoft.com/office/drawing/2018/hyperlinkcolor" val="tx"/>
                    </a:ext>
                  </a:extLst>
                </a:hlinkClick>
              </a:rPr>
              <a:t>joint-ESA warning</a:t>
            </a:r>
            <a:r>
              <a:rPr lang="en-US"/>
              <a:t> issued in February 2018, the </a:t>
            </a:r>
            <a:r>
              <a:rPr lang="en-US">
                <a:hlinkClick r:id="rId3">
                  <a:extLst>
                    <a:ext uri="{A12FA001-AC4F-418D-AE19-62706E023703}">
                      <ahyp:hlinkClr xmlns:ahyp="http://schemas.microsoft.com/office/drawing/2018/hyperlinkcolor" val="tx"/>
                    </a:ext>
                  </a:extLst>
                </a:hlinkClick>
              </a:rPr>
              <a:t>statement</a:t>
            </a:r>
            <a:r>
              <a:rPr lang="en-US"/>
              <a:t> of March 2021, and the </a:t>
            </a:r>
            <a:r>
              <a:rPr lang="en-US">
                <a:hlinkClick r:id="rId4">
                  <a:extLst>
                    <a:ext uri="{A12FA001-AC4F-418D-AE19-62706E023703}">
                      <ahyp:hlinkClr xmlns:ahyp="http://schemas.microsoft.com/office/drawing/2018/hyperlinkcolor" val="tx"/>
                    </a:ext>
                  </a:extLst>
                </a:hlinkClick>
              </a:rPr>
              <a:t>joint ESAs warning</a:t>
            </a:r>
            <a:r>
              <a:rPr lang="en-US"/>
              <a:t> published in 2022 before the MICA regulation was published.</a:t>
            </a:r>
          </a:p>
          <a:p>
            <a:pPr indent="0"/>
            <a:endParaRPr lang="en-US">
              <a:ea typeface="Calibri"/>
              <a:cs typeface="Calibri"/>
            </a:endParaRPr>
          </a:p>
          <a:p>
            <a:pPr marL="285750" indent="-285750">
              <a:buFont typeface="Arial" panose="020B0604020202020204" pitchFamily="34" charset="0"/>
              <a:buChar char="•"/>
            </a:pPr>
            <a:endParaRPr lang="en-US" sz="1400">
              <a:ea typeface="Calibri" panose="020F0502020204030204"/>
              <a:cs typeface="Calibri" panose="020F0502020204030204"/>
            </a:endParaRPr>
          </a:p>
          <a:p>
            <a:pPr indent="-172720"/>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BCA2B2A8-9D81-057D-B954-490F463293D8}"/>
              </a:ext>
            </a:extLst>
          </p:cNvPr>
          <p:cNvSpPr>
            <a:spLocks noGrp="1"/>
          </p:cNvSpPr>
          <p:nvPr>
            <p:ph type="sldNum" sz="quarter" idx="12"/>
          </p:nvPr>
        </p:nvSpPr>
        <p:spPr/>
        <p:txBody>
          <a:bodyPr/>
          <a:lstStyle/>
          <a:p>
            <a:fld id="{7F7992D7-3639-F149-BDDB-0721A26327F4}" type="slidenum">
              <a:rPr lang="en-US" smtClean="0"/>
              <a:t>11</a:t>
            </a:fld>
            <a:endParaRPr lang="en-US"/>
          </a:p>
        </p:txBody>
      </p:sp>
      <p:pic>
        <p:nvPicPr>
          <p:cNvPr id="9" name="Picture 8">
            <a:extLst>
              <a:ext uri="{FF2B5EF4-FFF2-40B4-BE49-F238E27FC236}">
                <a16:creationId xmlns:a16="http://schemas.microsoft.com/office/drawing/2014/main" id="{57DE63BA-9052-DE91-E5DE-80B810A132EE}"/>
              </a:ext>
            </a:extLst>
          </p:cNvPr>
          <p:cNvPicPr>
            <a:picLocks noChangeAspect="1"/>
          </p:cNvPicPr>
          <p:nvPr/>
        </p:nvPicPr>
        <p:blipFill>
          <a:blip r:embed="rId5"/>
          <a:stretch>
            <a:fillRect/>
          </a:stretch>
        </p:blipFill>
        <p:spPr>
          <a:xfrm>
            <a:off x="5752130" y="1271289"/>
            <a:ext cx="1752569" cy="2496679"/>
          </a:xfrm>
          <a:prstGeom prst="rect">
            <a:avLst/>
          </a:prstGeom>
          <a:ln>
            <a:no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D5D27C79-BD26-BE46-F430-BF9800EE2167}"/>
              </a:ext>
            </a:extLst>
          </p:cNvPr>
          <p:cNvPicPr>
            <a:picLocks noChangeAspect="1"/>
          </p:cNvPicPr>
          <p:nvPr/>
        </p:nvPicPr>
        <p:blipFill>
          <a:blip r:embed="rId6"/>
          <a:stretch>
            <a:fillRect/>
          </a:stretch>
        </p:blipFill>
        <p:spPr>
          <a:xfrm>
            <a:off x="6851241" y="860640"/>
            <a:ext cx="1752569" cy="247897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72244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889E2-A8C2-B51D-F6B1-436C1F9AFA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59C77A-2A0A-FA91-D27C-8511C1E0E560}"/>
              </a:ext>
            </a:extLst>
          </p:cNvPr>
          <p:cNvSpPr>
            <a:spLocks noGrp="1"/>
          </p:cNvSpPr>
          <p:nvPr>
            <p:ph type="title"/>
          </p:nvPr>
        </p:nvSpPr>
        <p:spPr>
          <a:xfrm>
            <a:off x="343514" y="220377"/>
            <a:ext cx="8565127" cy="691356"/>
          </a:xfrm>
        </p:spPr>
        <p:txBody>
          <a:bodyPr/>
          <a:lstStyle/>
          <a:p>
            <a:r>
              <a:rPr lang="en-GB">
                <a:solidFill>
                  <a:srgbClr val="243E5E"/>
                </a:solidFill>
              </a:rPr>
              <a:t>Financial education and crypto-assets (cont.)</a:t>
            </a:r>
            <a:r>
              <a:rPr lang="en-GB"/>
              <a:t> </a:t>
            </a:r>
          </a:p>
        </p:txBody>
      </p:sp>
      <p:sp>
        <p:nvSpPr>
          <p:cNvPr id="3" name="Content Placeholder 2">
            <a:extLst>
              <a:ext uri="{FF2B5EF4-FFF2-40B4-BE49-F238E27FC236}">
                <a16:creationId xmlns:a16="http://schemas.microsoft.com/office/drawing/2014/main" id="{32A84157-A051-8632-900C-093D5920BC77}"/>
              </a:ext>
            </a:extLst>
          </p:cNvPr>
          <p:cNvSpPr>
            <a:spLocks noGrp="1"/>
          </p:cNvSpPr>
          <p:nvPr>
            <p:ph idx="1"/>
          </p:nvPr>
        </p:nvSpPr>
        <p:spPr>
          <a:xfrm>
            <a:off x="343514" y="965200"/>
            <a:ext cx="4606622" cy="3108859"/>
          </a:xfrm>
        </p:spPr>
        <p:txBody>
          <a:bodyPr/>
          <a:lstStyle/>
          <a:p>
            <a:pPr marL="285750" indent="-285750">
              <a:buFont typeface="Arial" panose="020B0604020202020204" pitchFamily="34" charset="0"/>
              <a:buChar char="•"/>
            </a:pPr>
            <a:r>
              <a:rPr lang="en-US"/>
              <a:t>This warning is accompanied by a factsheet explaining what the new EU regulation on Markets in Crypto-Assets (</a:t>
            </a:r>
            <a:r>
              <a:rPr lang="en-US" err="1"/>
              <a:t>MiCA</a:t>
            </a:r>
            <a:r>
              <a:rPr lang="en-US"/>
              <a:t>) means for consumers. </a:t>
            </a:r>
          </a:p>
          <a:p>
            <a:pPr marL="285750" indent="-285750">
              <a:buFont typeface="Arial" panose="020B0604020202020204" pitchFamily="34" charset="0"/>
              <a:buChar char="•"/>
            </a:pPr>
            <a:r>
              <a:rPr lang="en-US"/>
              <a:t>The ESAs recommend concrete steps consumers can take to make informed decisions before investing in crypto-assets such as checking if the provider is </a:t>
            </a:r>
            <a:r>
              <a:rPr lang="en-US" err="1"/>
              <a:t>authorised</a:t>
            </a:r>
            <a:r>
              <a:rPr lang="en-US"/>
              <a:t> in the EU. </a:t>
            </a:r>
            <a:endParaRPr lang="en-US" sz="1800">
              <a:effectLst/>
              <a:latin typeface="Calibri" panose="020F0502020204030204" pitchFamily="34" charset="0"/>
              <a:ea typeface="MS PGothic" panose="020B0600070205080204" pitchFamily="34" charset="-128"/>
              <a:cs typeface="Times New Roman" panose="02020603050405020304" pitchFamily="18" charset="0"/>
            </a:endParaRPr>
          </a:p>
          <a:p>
            <a:pPr marL="285750" indent="-285750">
              <a:buFont typeface="Arial" panose="020B0604020202020204" pitchFamily="34" charset="0"/>
              <a:buChar char="•"/>
            </a:pPr>
            <a:endParaRPr lang="en-US" sz="1400"/>
          </a:p>
          <a:p>
            <a:endParaRPr lang="en-GB"/>
          </a:p>
        </p:txBody>
      </p:sp>
      <p:sp>
        <p:nvSpPr>
          <p:cNvPr id="4" name="Slide Number Placeholder 3">
            <a:extLst>
              <a:ext uri="{FF2B5EF4-FFF2-40B4-BE49-F238E27FC236}">
                <a16:creationId xmlns:a16="http://schemas.microsoft.com/office/drawing/2014/main" id="{7FEC5FF0-26AA-F9EE-944F-A6853E2341F4}"/>
              </a:ext>
            </a:extLst>
          </p:cNvPr>
          <p:cNvSpPr>
            <a:spLocks noGrp="1"/>
          </p:cNvSpPr>
          <p:nvPr>
            <p:ph type="sldNum" sz="quarter" idx="12"/>
          </p:nvPr>
        </p:nvSpPr>
        <p:spPr/>
        <p:txBody>
          <a:bodyPr/>
          <a:lstStyle/>
          <a:p>
            <a:fld id="{7F7992D7-3639-F149-BDDB-0721A26327F4}" type="slidenum">
              <a:rPr lang="en-US" smtClean="0"/>
              <a:t>12</a:t>
            </a:fld>
            <a:endParaRPr lang="en-US"/>
          </a:p>
        </p:txBody>
      </p:sp>
      <p:pic>
        <p:nvPicPr>
          <p:cNvPr id="8" name="Picture 7">
            <a:extLst>
              <a:ext uri="{FF2B5EF4-FFF2-40B4-BE49-F238E27FC236}">
                <a16:creationId xmlns:a16="http://schemas.microsoft.com/office/drawing/2014/main" id="{C8F1C118-619C-78DD-25BC-390428B7C99D}"/>
              </a:ext>
            </a:extLst>
          </p:cNvPr>
          <p:cNvPicPr>
            <a:picLocks noChangeAspect="1"/>
          </p:cNvPicPr>
          <p:nvPr/>
        </p:nvPicPr>
        <p:blipFill>
          <a:blip r:embed="rId2"/>
          <a:stretch>
            <a:fillRect/>
          </a:stretch>
        </p:blipFill>
        <p:spPr>
          <a:xfrm>
            <a:off x="6851241" y="1453816"/>
            <a:ext cx="1743909" cy="2443355"/>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AA9DCABA-6A71-ABBA-74AB-7D0F26A53B62}"/>
              </a:ext>
            </a:extLst>
          </p:cNvPr>
          <p:cNvPicPr>
            <a:picLocks noChangeAspect="1"/>
          </p:cNvPicPr>
          <p:nvPr/>
        </p:nvPicPr>
        <p:blipFill>
          <a:blip r:embed="rId3"/>
          <a:stretch>
            <a:fillRect/>
          </a:stretch>
        </p:blipFill>
        <p:spPr>
          <a:xfrm>
            <a:off x="5347348" y="1167390"/>
            <a:ext cx="1778592" cy="249448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53184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AC62C-70A4-EF91-7B32-A591DE7BB1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CE56C4-E4D3-248E-F4F6-C40517E375EB}"/>
              </a:ext>
            </a:extLst>
          </p:cNvPr>
          <p:cNvSpPr>
            <a:spLocks noGrp="1"/>
          </p:cNvSpPr>
          <p:nvPr>
            <p:ph type="title"/>
          </p:nvPr>
        </p:nvSpPr>
        <p:spPr>
          <a:xfrm>
            <a:off x="343514" y="151625"/>
            <a:ext cx="8565127" cy="691356"/>
          </a:xfrm>
        </p:spPr>
        <p:txBody>
          <a:bodyPr/>
          <a:lstStyle/>
          <a:p>
            <a:r>
              <a:rPr lang="en-GB">
                <a:solidFill>
                  <a:srgbClr val="243E5E"/>
                </a:solidFill>
              </a:rPr>
              <a:t>Financial education and crypto-assets (cont.)</a:t>
            </a:r>
            <a:r>
              <a:rPr lang="en-GB"/>
              <a:t> </a:t>
            </a:r>
          </a:p>
        </p:txBody>
      </p:sp>
      <p:sp>
        <p:nvSpPr>
          <p:cNvPr id="3" name="Content Placeholder 2">
            <a:extLst>
              <a:ext uri="{FF2B5EF4-FFF2-40B4-BE49-F238E27FC236}">
                <a16:creationId xmlns:a16="http://schemas.microsoft.com/office/drawing/2014/main" id="{E36307D5-848F-0943-FDC5-8808840F93DE}"/>
              </a:ext>
            </a:extLst>
          </p:cNvPr>
          <p:cNvSpPr>
            <a:spLocks noGrp="1"/>
          </p:cNvSpPr>
          <p:nvPr>
            <p:ph idx="1"/>
          </p:nvPr>
        </p:nvSpPr>
        <p:spPr>
          <a:xfrm>
            <a:off x="343514" y="765820"/>
            <a:ext cx="7418573" cy="3108859"/>
          </a:xfrm>
        </p:spPr>
        <p:txBody>
          <a:bodyPr/>
          <a:lstStyle/>
          <a:p>
            <a:pPr marL="285750" indent="-285750">
              <a:buFont typeface="Arial" panose="020B0604020202020204" pitchFamily="34" charset="0"/>
              <a:buChar char="•"/>
            </a:pPr>
            <a:r>
              <a:rPr lang="en-US" sz="1400"/>
              <a:t>ESAs will soon publish two factsheets on fraud and scams: </a:t>
            </a:r>
          </a:p>
          <a:p>
            <a:pPr marL="800100" lvl="1" indent="-285750">
              <a:spcBef>
                <a:spcPts val="0"/>
              </a:spcBef>
              <a:buFont typeface="Calibri" panose="020F0502020204030204" pitchFamily="34" charset="0"/>
              <a:buChar char="⁻"/>
            </a:pPr>
            <a:r>
              <a:rPr lang="en-US"/>
              <a:t>one related to online financial fraud and scams and the use of AI</a:t>
            </a:r>
          </a:p>
          <a:p>
            <a:pPr marL="800100" lvl="1" indent="-285750">
              <a:spcBef>
                <a:spcPts val="0"/>
              </a:spcBef>
              <a:buFont typeface="Calibri" panose="020F0502020204030204" pitchFamily="34" charset="0"/>
              <a:buChar char="⁻"/>
            </a:pPr>
            <a:r>
              <a:rPr lang="en-US"/>
              <a:t>one related to crypto- fraud and scams. </a:t>
            </a:r>
          </a:p>
          <a:p>
            <a:pPr marL="285750" lvl="1" indent="-285750">
              <a:spcBef>
                <a:spcPts val="750"/>
              </a:spcBef>
              <a:buFont typeface="Arial" panose="020B0604020202020204" pitchFamily="34" charset="0"/>
              <a:buChar char="•"/>
            </a:pPr>
            <a:r>
              <a:rPr lang="en-GB"/>
              <a:t>They will include </a:t>
            </a:r>
            <a:r>
              <a:rPr lang="en-US"/>
              <a:t>three sections</a:t>
            </a:r>
          </a:p>
          <a:p>
            <a:pPr marL="685800" lvl="2" indent="-342900">
              <a:spcBef>
                <a:spcPts val="0"/>
              </a:spcBef>
              <a:buFont typeface="+mj-lt"/>
              <a:buAutoNum type="arabicPeriod"/>
            </a:pPr>
            <a:r>
              <a:rPr lang="en-US" sz="1400"/>
              <a:t>‘Warning signs’ for consumers to learn to </a:t>
            </a:r>
            <a:r>
              <a:rPr lang="en-US" sz="1400" err="1"/>
              <a:t>recognise</a:t>
            </a:r>
            <a:r>
              <a:rPr lang="en-US" sz="1400"/>
              <a:t> suspicious </a:t>
            </a:r>
            <a:r>
              <a:rPr lang="en-US" sz="1400" err="1"/>
              <a:t>behaviours</a:t>
            </a:r>
            <a:r>
              <a:rPr lang="en-US" sz="1400"/>
              <a:t>, </a:t>
            </a:r>
          </a:p>
          <a:p>
            <a:pPr marL="685800" lvl="2" indent="-342900">
              <a:spcBef>
                <a:spcPts val="0"/>
              </a:spcBef>
              <a:buFont typeface="+mj-lt"/>
              <a:buAutoNum type="arabicPeriod"/>
            </a:pPr>
            <a:r>
              <a:rPr lang="en-US" sz="1400"/>
              <a:t>‘Steps to protect yourself’, </a:t>
            </a:r>
          </a:p>
          <a:p>
            <a:pPr marL="685800" lvl="2" indent="-342900">
              <a:spcBef>
                <a:spcPts val="0"/>
              </a:spcBef>
              <a:buFont typeface="+mj-lt"/>
              <a:buAutoNum type="arabicPeriod"/>
            </a:pPr>
            <a:r>
              <a:rPr lang="en-US" sz="1400"/>
              <a:t>‘What to do when you have become a victim of fraud or scam’;</a:t>
            </a:r>
          </a:p>
          <a:p>
            <a:pPr marL="285750" lvl="1" indent="-285750">
              <a:spcBef>
                <a:spcPts val="750"/>
              </a:spcBef>
              <a:buFont typeface="Arial" panose="020B0604020202020204" pitchFamily="34" charset="0"/>
              <a:buChar char="•"/>
            </a:pPr>
            <a:r>
              <a:rPr lang="en-US"/>
              <a:t>They will also include a dedicated chapter on ‘Types of fraud and scams’ providing concrete examples of how scammers and fraudsters may approach consumers and trick them.</a:t>
            </a:r>
            <a:endParaRPr lang="en-GB"/>
          </a:p>
          <a:p>
            <a:pPr marL="285750" lvl="1" indent="-285750">
              <a:spcBef>
                <a:spcPts val="750"/>
              </a:spcBef>
              <a:buFont typeface="Arial" panose="020B0604020202020204" pitchFamily="34" charset="0"/>
              <a:buChar char="•"/>
            </a:pPr>
            <a:r>
              <a:rPr lang="en-US"/>
              <a:t>Similarly to the EU communication campaign for the warning and factsheet on crypto-assets, in coordination with NCAs, the documents will be published in all EU languages and promoted on social media and via podcasts as well as reproduced by NCAs on their respective websites. </a:t>
            </a:r>
          </a:p>
          <a:p>
            <a:pPr marL="285750" lvl="1" indent="-285750">
              <a:spcBef>
                <a:spcPts val="750"/>
              </a:spcBef>
              <a:buFont typeface="Arial" panose="020B0604020202020204" pitchFamily="34" charset="0"/>
              <a:buChar char="•"/>
            </a:pPr>
            <a:endParaRPr lang="en-GB"/>
          </a:p>
        </p:txBody>
      </p:sp>
      <p:sp>
        <p:nvSpPr>
          <p:cNvPr id="4" name="Slide Number Placeholder 3">
            <a:extLst>
              <a:ext uri="{FF2B5EF4-FFF2-40B4-BE49-F238E27FC236}">
                <a16:creationId xmlns:a16="http://schemas.microsoft.com/office/drawing/2014/main" id="{F678CEE7-BC71-CFEE-904A-FF46F68098E2}"/>
              </a:ext>
            </a:extLst>
          </p:cNvPr>
          <p:cNvSpPr>
            <a:spLocks noGrp="1"/>
          </p:cNvSpPr>
          <p:nvPr>
            <p:ph type="sldNum" sz="quarter" idx="12"/>
          </p:nvPr>
        </p:nvSpPr>
        <p:spPr/>
        <p:txBody>
          <a:bodyPr/>
          <a:lstStyle/>
          <a:p>
            <a:fld id="{7F7992D7-3639-F149-BDDB-0721A26327F4}" type="slidenum">
              <a:rPr lang="en-US" smtClean="0"/>
              <a:t>13</a:t>
            </a:fld>
            <a:endParaRPr lang="en-US"/>
          </a:p>
        </p:txBody>
      </p:sp>
      <p:pic>
        <p:nvPicPr>
          <p:cNvPr id="7" name="Picture 6">
            <a:extLst>
              <a:ext uri="{FF2B5EF4-FFF2-40B4-BE49-F238E27FC236}">
                <a16:creationId xmlns:a16="http://schemas.microsoft.com/office/drawing/2014/main" id="{C575C28F-C221-C304-90BC-D74F9F1BC7BC}"/>
              </a:ext>
            </a:extLst>
          </p:cNvPr>
          <p:cNvPicPr>
            <a:picLocks noChangeAspect="1"/>
          </p:cNvPicPr>
          <p:nvPr/>
        </p:nvPicPr>
        <p:blipFill>
          <a:blip r:embed="rId2"/>
          <a:srcRect r="9184" b="2062"/>
          <a:stretch>
            <a:fillRect/>
          </a:stretch>
        </p:blipFill>
        <p:spPr>
          <a:xfrm>
            <a:off x="6906804" y="680533"/>
            <a:ext cx="1569432" cy="1640650"/>
          </a:xfrm>
          <a:prstGeom prst="rect">
            <a:avLst/>
          </a:prstGeom>
        </p:spPr>
      </p:pic>
    </p:spTree>
    <p:extLst>
      <p:ext uri="{BB962C8B-B14F-4D97-AF65-F5344CB8AC3E}">
        <p14:creationId xmlns:p14="http://schemas.microsoft.com/office/powerpoint/2010/main" val="3194244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A236E242-697D-E344-2C72-1BC9E2CB6D0D}"/>
              </a:ext>
            </a:extLst>
          </p:cNvPr>
          <p:cNvGraphicFramePr>
            <a:graphicFrameLocks noGrp="1"/>
          </p:cNvGraphicFramePr>
          <p:nvPr>
            <p:extLst>
              <p:ext uri="{D42A27DB-BD31-4B8C-83A1-F6EECF244321}">
                <p14:modId xmlns:p14="http://schemas.microsoft.com/office/powerpoint/2010/main" val="662517612"/>
              </p:ext>
            </p:extLst>
          </p:nvPr>
        </p:nvGraphicFramePr>
        <p:xfrm>
          <a:off x="3329276" y="2394479"/>
          <a:ext cx="2677078" cy="674724"/>
        </p:xfrm>
        <a:graphic>
          <a:graphicData uri="http://schemas.openxmlformats.org/drawingml/2006/table">
            <a:tbl>
              <a:tblPr firstRow="1" bandRow="1">
                <a:tableStyleId>{5C22544A-7EE6-4342-B048-85BDC9FD1C3A}</a:tableStyleId>
              </a:tblPr>
              <a:tblGrid>
                <a:gridCol w="2677078">
                  <a:extLst>
                    <a:ext uri="{9D8B030D-6E8A-4147-A177-3AD203B41FA5}">
                      <a16:colId xmlns:a16="http://schemas.microsoft.com/office/drawing/2014/main" val="1070234767"/>
                    </a:ext>
                  </a:extLst>
                </a:gridCol>
              </a:tblGrid>
              <a:tr h="614136">
                <a:tc>
                  <a:txBody>
                    <a:bodyPr/>
                    <a:lstStyle/>
                    <a:p>
                      <a:pPr algn="ctr">
                        <a:lnSpc>
                          <a:spcPct val="114000"/>
                        </a:lnSpc>
                      </a:pPr>
                      <a:r>
                        <a:rPr lang="en-US" sz="2800" b="0" i="0">
                          <a:solidFill>
                            <a:schemeClr val="accent4"/>
                          </a:solidFill>
                          <a:latin typeface="Calibri" panose="020F0502020204030204" pitchFamily="34" charset="0"/>
                          <a:cs typeface="Calibri" panose="020F0502020204030204" pitchFamily="34" charset="0"/>
                        </a:rPr>
                        <a:t>Thank you!</a:t>
                      </a:r>
                      <a:endParaRPr lang="en-DE" sz="2800" b="0" i="0">
                        <a:solidFill>
                          <a:schemeClr val="accent4"/>
                        </a:solidFill>
                        <a:latin typeface="Calibri" panose="020F0502020204030204" pitchFamily="34" charset="0"/>
                        <a:cs typeface="Calibri" panose="020F0502020204030204" pitchFamily="34" charset="0"/>
                      </a:endParaRP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1149575539"/>
                  </a:ext>
                </a:extLst>
              </a:tr>
            </a:tbl>
          </a:graphicData>
        </a:graphic>
      </p:graphicFrame>
    </p:spTree>
    <p:extLst>
      <p:ext uri="{BB962C8B-B14F-4D97-AF65-F5344CB8AC3E}">
        <p14:creationId xmlns:p14="http://schemas.microsoft.com/office/powerpoint/2010/main" val="35073683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0918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FEA04-5BE0-49D7-16CF-8EFFE7B7CDB7}"/>
              </a:ext>
            </a:extLst>
          </p:cNvPr>
          <p:cNvSpPr>
            <a:spLocks noGrp="1"/>
          </p:cNvSpPr>
          <p:nvPr>
            <p:ph type="title"/>
          </p:nvPr>
        </p:nvSpPr>
        <p:spPr/>
        <p:txBody>
          <a:bodyPr/>
          <a:lstStyle/>
          <a:p>
            <a:r>
              <a:rPr lang="en-DE">
                <a:solidFill>
                  <a:srgbClr val="243E5E"/>
                </a:solidFill>
                <a:latin typeface="Open Sans" panose="020B0606030504020204" pitchFamily="34" charset="0"/>
                <a:ea typeface="Open Sans" panose="020B0606030504020204" pitchFamily="34" charset="0"/>
                <a:cs typeface="Open Sans" panose="020B0606030504020204" pitchFamily="34" charset="0"/>
              </a:rPr>
              <a:t>Contents</a:t>
            </a:r>
          </a:p>
        </p:txBody>
      </p:sp>
      <p:graphicFrame>
        <p:nvGraphicFramePr>
          <p:cNvPr id="4" name="Table 5">
            <a:extLst>
              <a:ext uri="{FF2B5EF4-FFF2-40B4-BE49-F238E27FC236}">
                <a16:creationId xmlns:a16="http://schemas.microsoft.com/office/drawing/2014/main" id="{AFE50A54-1580-0052-031E-6F60A30A95FF}"/>
              </a:ext>
            </a:extLst>
          </p:cNvPr>
          <p:cNvGraphicFramePr>
            <a:graphicFrameLocks noGrp="1"/>
          </p:cNvGraphicFramePr>
          <p:nvPr>
            <p:extLst>
              <p:ext uri="{D42A27DB-BD31-4B8C-83A1-F6EECF244321}">
                <p14:modId xmlns:p14="http://schemas.microsoft.com/office/powerpoint/2010/main" val="4187870397"/>
              </p:ext>
            </p:extLst>
          </p:nvPr>
        </p:nvGraphicFramePr>
        <p:xfrm>
          <a:off x="364674" y="1048966"/>
          <a:ext cx="4261402" cy="2770560"/>
        </p:xfrm>
        <a:graphic>
          <a:graphicData uri="http://schemas.openxmlformats.org/drawingml/2006/table">
            <a:tbl>
              <a:tblPr firstRow="1" bandRow="1">
                <a:tableStyleId>{5C22544A-7EE6-4342-B048-85BDC9FD1C3A}</a:tableStyleId>
              </a:tblPr>
              <a:tblGrid>
                <a:gridCol w="323977">
                  <a:extLst>
                    <a:ext uri="{9D8B030D-6E8A-4147-A177-3AD203B41FA5}">
                      <a16:colId xmlns:a16="http://schemas.microsoft.com/office/drawing/2014/main" val="610344407"/>
                    </a:ext>
                  </a:extLst>
                </a:gridCol>
                <a:gridCol w="3937425">
                  <a:extLst>
                    <a:ext uri="{9D8B030D-6E8A-4147-A177-3AD203B41FA5}">
                      <a16:colId xmlns:a16="http://schemas.microsoft.com/office/drawing/2014/main" val="1674687653"/>
                    </a:ext>
                  </a:extLst>
                </a:gridCol>
              </a:tblGrid>
              <a:tr h="300762">
                <a:tc>
                  <a:txBody>
                    <a:bodyPr/>
                    <a:lstStyle/>
                    <a:p>
                      <a:r>
                        <a:rPr lang="en-DE" sz="1800" b="0">
                          <a:solidFill>
                            <a:schemeClr val="bg1"/>
                          </a:solidFill>
                        </a:rPr>
                        <a:t>1</a:t>
                      </a: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r>
                        <a:rPr lang="en-GB" sz="1400" b="0">
                          <a:solidFill>
                            <a:schemeClr val="bg1"/>
                          </a:solidFill>
                        </a:rPr>
                        <a:t>Consumer and investor protection under MiCAR</a:t>
                      </a:r>
                      <a:endParaRPr lang="en-DE" sz="1400" b="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479429183"/>
                  </a:ext>
                </a:extLst>
              </a:tr>
              <a:tr h="300762">
                <a:tc>
                  <a:txBody>
                    <a:bodyPr/>
                    <a:lstStyle/>
                    <a:p>
                      <a:endParaRPr lang="en-DE" sz="1800" b="0">
                        <a:solidFill>
                          <a:schemeClr val="bg1"/>
                        </a:solidFill>
                      </a:endParaRP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200" b="0">
                          <a:solidFill>
                            <a:schemeClr val="bg1"/>
                          </a:solidFill>
                        </a:rPr>
                        <a:t>Transparency and marketing communication </a:t>
                      </a:r>
                      <a:endParaRPr lang="en-DE" sz="1200" b="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731123964"/>
                  </a:ext>
                </a:extLst>
              </a:tr>
              <a:tr h="300762">
                <a:tc>
                  <a:txBody>
                    <a:bodyPr/>
                    <a:lstStyle/>
                    <a:p>
                      <a:endParaRPr lang="en-DE" sz="1800" b="0">
                        <a:solidFill>
                          <a:schemeClr val="bg1"/>
                        </a:solidFill>
                      </a:endParaRP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200" b="0">
                          <a:solidFill>
                            <a:schemeClr val="bg1"/>
                          </a:solidFill>
                        </a:rPr>
                        <a:t>Conflict of interest </a:t>
                      </a:r>
                      <a:endParaRPr lang="en-DE" sz="1200" b="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761179070"/>
                  </a:ext>
                </a:extLst>
              </a:tr>
              <a:tr h="300762">
                <a:tc>
                  <a:txBody>
                    <a:bodyPr/>
                    <a:lstStyle/>
                    <a:p>
                      <a:endParaRPr lang="en-DE" sz="1800" b="0">
                        <a:solidFill>
                          <a:schemeClr val="bg1"/>
                        </a:solidFill>
                      </a:endParaRP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200" b="0">
                          <a:solidFill>
                            <a:schemeClr val="bg1"/>
                          </a:solidFill>
                        </a:rPr>
                        <a:t>Complaints handling </a:t>
                      </a:r>
                      <a:endParaRPr lang="en-DE" sz="1200" b="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87730606"/>
                  </a:ext>
                </a:extLst>
              </a:tr>
              <a:tr h="300762">
                <a:tc>
                  <a:txBody>
                    <a:bodyPr/>
                    <a:lstStyle/>
                    <a:p>
                      <a:endParaRPr lang="en-DE" sz="1800" b="0">
                        <a:solidFill>
                          <a:schemeClr val="bg1"/>
                        </a:solidFill>
                      </a:endParaRP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285750" indent="-285750">
                        <a:buFont typeface="Arial" panose="020B0604020202020204" pitchFamily="34" charset="0"/>
                        <a:buChar char="•"/>
                      </a:pPr>
                      <a:r>
                        <a:rPr lang="en-GB" sz="1200" b="0">
                          <a:solidFill>
                            <a:schemeClr val="bg1"/>
                          </a:solidFill>
                        </a:rPr>
                        <a:t>Product intervention power</a:t>
                      </a:r>
                      <a:endParaRPr lang="en-DE" sz="1200" b="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998209220"/>
                  </a:ext>
                </a:extLst>
              </a:tr>
              <a:tr h="300762">
                <a:tc>
                  <a:txBody>
                    <a:bodyPr/>
                    <a:lstStyle/>
                    <a:p>
                      <a:r>
                        <a:rPr lang="en-DE" sz="1800" b="0">
                          <a:solidFill>
                            <a:schemeClr val="bg1"/>
                          </a:solidFill>
                        </a:rPr>
                        <a:t>2</a:t>
                      </a: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243E5E"/>
                          </a:solidFill>
                          <a:effectLst/>
                          <a:uLnTx/>
                          <a:uFillTx/>
                          <a:latin typeface="Calibri" panose="020F0502020204030204"/>
                          <a:ea typeface="+mn-ea"/>
                          <a:cs typeface="+mn-cs"/>
                        </a:rPr>
                        <a:t>Financial education and crypto-assets </a:t>
                      </a:r>
                      <a:endParaRPr kumimoji="0" lang="en-DE" sz="1400" b="0" i="0" u="none" strike="noStrike" kern="1200" cap="none" spc="0" normalizeH="0" baseline="0" noProof="0">
                        <a:ln>
                          <a:noFill/>
                        </a:ln>
                        <a:solidFill>
                          <a:srgbClr val="243E5E"/>
                        </a:solidFill>
                        <a:effectLst/>
                        <a:uLnTx/>
                        <a:uFillTx/>
                        <a:latin typeface="Calibri" panose="020F0502020204030204"/>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385205170"/>
                  </a:ext>
                </a:extLst>
              </a:tr>
              <a:tr h="300762">
                <a:tc>
                  <a:txBody>
                    <a:bodyPr/>
                    <a:lstStyle/>
                    <a:p>
                      <a:endParaRPr lang="en-DE" sz="1800" b="0">
                        <a:solidFill>
                          <a:schemeClr val="bg1"/>
                        </a:solidFill>
                      </a:endParaRP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srgbClr val="243E5E"/>
                          </a:solidFill>
                          <a:effectLst/>
                          <a:uLnTx/>
                          <a:uFillTx/>
                          <a:latin typeface="Calibri" panose="020F0502020204030204"/>
                          <a:ea typeface="+mn-ea"/>
                          <a:cs typeface="+mn-cs"/>
                        </a:rPr>
                        <a:t>Warning and factsheet on crypto-assets</a:t>
                      </a:r>
                      <a:endParaRPr kumimoji="0" lang="en-DE" sz="1200" b="0" i="0" u="none" strike="noStrike" kern="1200" cap="none" spc="0" normalizeH="0" baseline="0" noProof="0">
                        <a:ln>
                          <a:noFill/>
                        </a:ln>
                        <a:solidFill>
                          <a:srgbClr val="243E5E"/>
                        </a:solidFill>
                        <a:effectLst/>
                        <a:uLnTx/>
                        <a:uFillTx/>
                        <a:latin typeface="Calibri" panose="020F0502020204030204"/>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606821877"/>
                  </a:ext>
                </a:extLst>
              </a:tr>
              <a:tr h="300762">
                <a:tc>
                  <a:txBody>
                    <a:bodyPr/>
                    <a:lstStyle/>
                    <a:p>
                      <a:endParaRPr lang="en-DE" sz="1800" b="0">
                        <a:solidFill>
                          <a:schemeClr val="bg1"/>
                        </a:solidFill>
                      </a:endParaRP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285750" marR="0" lvl="0"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200" b="0" i="0" u="none" strike="noStrike" kern="1200" cap="none" spc="0" normalizeH="0" baseline="0" noProof="0">
                          <a:ln>
                            <a:noFill/>
                          </a:ln>
                          <a:solidFill>
                            <a:srgbClr val="243E5E"/>
                          </a:solidFill>
                          <a:effectLst/>
                          <a:uLnTx/>
                          <a:uFillTx/>
                          <a:latin typeface="Calibri" panose="020F0502020204030204"/>
                          <a:ea typeface="+mn-ea"/>
                          <a:cs typeface="+mn-cs"/>
                        </a:rPr>
                        <a:t>Crypto fraud and scams</a:t>
                      </a:r>
                      <a:endParaRPr kumimoji="0" lang="en-DE" sz="1200" b="0" i="0" u="none" strike="noStrike" kern="1200" cap="none" spc="0" normalizeH="0" baseline="0" noProof="0">
                        <a:ln>
                          <a:noFill/>
                        </a:ln>
                        <a:solidFill>
                          <a:srgbClr val="243E5E"/>
                        </a:solidFill>
                        <a:effectLst/>
                        <a:uLnTx/>
                        <a:uFillTx/>
                        <a:latin typeface="Calibri" panose="020F0502020204030204"/>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143916948"/>
                  </a:ext>
                </a:extLst>
              </a:tr>
            </a:tbl>
          </a:graphicData>
        </a:graphic>
      </p:graphicFrame>
      <p:sp>
        <p:nvSpPr>
          <p:cNvPr id="5" name="Slide Number Placeholder 4">
            <a:extLst>
              <a:ext uri="{FF2B5EF4-FFF2-40B4-BE49-F238E27FC236}">
                <a16:creationId xmlns:a16="http://schemas.microsoft.com/office/drawing/2014/main" id="{159591CC-63D1-CFCF-B7BA-6091DBD6D68A}"/>
              </a:ext>
            </a:extLst>
          </p:cNvPr>
          <p:cNvSpPr>
            <a:spLocks noGrp="1"/>
          </p:cNvSpPr>
          <p:nvPr>
            <p:ph type="sldNum" sz="quarter" idx="12"/>
          </p:nvPr>
        </p:nvSpPr>
        <p:spPr/>
        <p:txBody>
          <a:bodyPr/>
          <a:lstStyle/>
          <a:p>
            <a:fld id="{7F7992D7-3639-F149-BDDB-0721A26327F4}" type="slidenum">
              <a:rPr lang="en-US" smtClean="0"/>
              <a:t>2</a:t>
            </a:fld>
            <a:endParaRPr lang="en-US"/>
          </a:p>
        </p:txBody>
      </p:sp>
    </p:spTree>
    <p:extLst>
      <p:ext uri="{BB962C8B-B14F-4D97-AF65-F5344CB8AC3E}">
        <p14:creationId xmlns:p14="http://schemas.microsoft.com/office/powerpoint/2010/main" val="3809537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0CAD0-4318-1A47-95E4-449984B13E1D}"/>
              </a:ext>
            </a:extLst>
          </p:cNvPr>
          <p:cNvSpPr>
            <a:spLocks noGrp="1"/>
          </p:cNvSpPr>
          <p:nvPr>
            <p:ph type="title"/>
          </p:nvPr>
        </p:nvSpPr>
        <p:spPr>
          <a:xfrm>
            <a:off x="289434" y="179036"/>
            <a:ext cx="8565127" cy="691356"/>
          </a:xfrm>
        </p:spPr>
        <p:txBody>
          <a:bodyPr/>
          <a:lstStyle/>
          <a:p>
            <a:r>
              <a:rPr lang="en-GB"/>
              <a:t>Consumer protection under MiCAR</a:t>
            </a:r>
          </a:p>
        </p:txBody>
      </p:sp>
      <p:sp>
        <p:nvSpPr>
          <p:cNvPr id="3" name="Content Placeholder 2">
            <a:extLst>
              <a:ext uri="{FF2B5EF4-FFF2-40B4-BE49-F238E27FC236}">
                <a16:creationId xmlns:a16="http://schemas.microsoft.com/office/drawing/2014/main" id="{96579A04-2CFD-19A4-DEE7-61581C06EAF6}"/>
              </a:ext>
            </a:extLst>
          </p:cNvPr>
          <p:cNvSpPr>
            <a:spLocks noGrp="1"/>
          </p:cNvSpPr>
          <p:nvPr>
            <p:ph idx="1"/>
          </p:nvPr>
        </p:nvSpPr>
        <p:spPr>
          <a:xfrm>
            <a:off x="289433" y="870392"/>
            <a:ext cx="8565127" cy="3108859"/>
          </a:xfrm>
        </p:spPr>
        <p:txBody>
          <a:bodyPr vert="horz" lIns="108000" tIns="45720" rIns="91440" bIns="45720" rtlCol="0" anchor="t">
            <a:noAutofit/>
          </a:bodyPr>
          <a:lstStyle/>
          <a:p>
            <a:pPr marL="285750" indent="-285750">
              <a:buFont typeface="Arial" panose="020B0604020202020204" pitchFamily="34" charset="0"/>
              <a:buChar char="•"/>
            </a:pPr>
            <a:r>
              <a:rPr lang="en-US" err="1"/>
              <a:t>MiCA</a:t>
            </a:r>
            <a:r>
              <a:rPr lang="en-US"/>
              <a:t> Regulation (</a:t>
            </a:r>
            <a:r>
              <a:rPr lang="en-US" err="1"/>
              <a:t>MiCA</a:t>
            </a:r>
            <a:r>
              <a:rPr lang="en-US"/>
              <a:t>) aims to foster market stability, enhance consumer protection, and level the playing field for businesses across all EU member states.</a:t>
            </a:r>
            <a:endParaRPr lang="en-US">
              <a:ea typeface="Calibri"/>
              <a:cs typeface="Calibri"/>
            </a:endParaRPr>
          </a:p>
          <a:p>
            <a:pPr marL="285750" indent="-285750">
              <a:buFont typeface="Arial" panose="020B0604020202020204" pitchFamily="34" charset="0"/>
              <a:buChar char="•"/>
            </a:pPr>
            <a:r>
              <a:rPr lang="en-US"/>
              <a:t>The consumer protection framework remain however limited </a:t>
            </a:r>
            <a:endParaRPr lang="en-US">
              <a:ea typeface="Calibri"/>
              <a:cs typeface="Calibri"/>
            </a:endParaRPr>
          </a:p>
          <a:p>
            <a:pPr marL="285750" indent="-285750">
              <a:buFont typeface="Arial" panose="020B0604020202020204" pitchFamily="34" charset="0"/>
              <a:buChar char="•"/>
            </a:pPr>
            <a:r>
              <a:rPr lang="en-US"/>
              <a:t>CASPs and IARTs must ensure transparency in marketing communications, manage conflicts of interest and implement clear procedures for handling complaints.</a:t>
            </a:r>
            <a:endParaRPr lang="en-US">
              <a:ea typeface="Calibri"/>
              <a:cs typeface="Calibri"/>
            </a:endParaRPr>
          </a:p>
          <a:p>
            <a:pPr marL="285750" indent="-285750">
              <a:buFont typeface="Arial" panose="020B0604020202020204" pitchFamily="34" charset="0"/>
              <a:buChar char="•"/>
            </a:pPr>
            <a:r>
              <a:rPr lang="en-US" err="1"/>
              <a:t>MiCA</a:t>
            </a:r>
            <a:r>
              <a:rPr lang="en-US"/>
              <a:t> also set a product intervention power to </a:t>
            </a:r>
            <a:r>
              <a:rPr lang="en-US" u="sng"/>
              <a:t>temporarily </a:t>
            </a:r>
            <a:r>
              <a:rPr lang="en-US"/>
              <a:t>prohibit or restrict the marketing, distribution, or sale of certain crypto-assets or related services when they pose a serious threat to investor protection, market integrity, or financial stability.</a:t>
            </a:r>
            <a:endParaRPr lang="en-US">
              <a:ea typeface="Calibri"/>
              <a:cs typeface="Calibri"/>
            </a:endParaRPr>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indent="-172720"/>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E7436DE2-6638-5FF5-C5F2-50190B762DA9}"/>
              </a:ext>
            </a:extLst>
          </p:cNvPr>
          <p:cNvSpPr>
            <a:spLocks noGrp="1"/>
          </p:cNvSpPr>
          <p:nvPr>
            <p:ph type="sldNum" sz="quarter" idx="12"/>
          </p:nvPr>
        </p:nvSpPr>
        <p:spPr/>
        <p:txBody>
          <a:bodyPr/>
          <a:lstStyle/>
          <a:p>
            <a:fld id="{7F7992D7-3639-F149-BDDB-0721A26327F4}" type="slidenum">
              <a:rPr lang="en-US" smtClean="0"/>
              <a:t>3</a:t>
            </a:fld>
            <a:endParaRPr lang="en-US"/>
          </a:p>
        </p:txBody>
      </p:sp>
    </p:spTree>
    <p:extLst>
      <p:ext uri="{BB962C8B-B14F-4D97-AF65-F5344CB8AC3E}">
        <p14:creationId xmlns:p14="http://schemas.microsoft.com/office/powerpoint/2010/main" val="2828811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C4B15-90E6-0742-8D5C-BB14824F1E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37D509-A345-2982-C5A0-5402DA8BA3A8}"/>
              </a:ext>
            </a:extLst>
          </p:cNvPr>
          <p:cNvSpPr>
            <a:spLocks noGrp="1"/>
          </p:cNvSpPr>
          <p:nvPr>
            <p:ph type="title"/>
          </p:nvPr>
        </p:nvSpPr>
        <p:spPr>
          <a:xfrm>
            <a:off x="343514" y="220377"/>
            <a:ext cx="8565127" cy="691356"/>
          </a:xfrm>
        </p:spPr>
        <p:txBody>
          <a:bodyPr/>
          <a:lstStyle/>
          <a:p>
            <a:r>
              <a:rPr lang="en-GB"/>
              <a:t>Transparency in marketing communication</a:t>
            </a:r>
          </a:p>
        </p:txBody>
      </p:sp>
      <p:sp>
        <p:nvSpPr>
          <p:cNvPr id="3" name="Content Placeholder 2">
            <a:extLst>
              <a:ext uri="{FF2B5EF4-FFF2-40B4-BE49-F238E27FC236}">
                <a16:creationId xmlns:a16="http://schemas.microsoft.com/office/drawing/2014/main" id="{B1FE17AB-C53F-0425-4DBC-FB1E399F9775}"/>
              </a:ext>
            </a:extLst>
          </p:cNvPr>
          <p:cNvSpPr>
            <a:spLocks noGrp="1"/>
          </p:cNvSpPr>
          <p:nvPr>
            <p:ph idx="1"/>
          </p:nvPr>
        </p:nvSpPr>
        <p:spPr>
          <a:xfrm>
            <a:off x="289433" y="966832"/>
            <a:ext cx="8565127" cy="3108859"/>
          </a:xfrm>
        </p:spPr>
        <p:txBody>
          <a:bodyPr vert="horz" lIns="108000" tIns="45720" rIns="91440" bIns="45720" rtlCol="0" anchor="t">
            <a:noAutofit/>
          </a:bodyPr>
          <a:lstStyle/>
          <a:p>
            <a:pPr marL="285750" indent="-285750">
              <a:buFont typeface="Arial" panose="020B0604020202020204" pitchFamily="34" charset="0"/>
              <a:buChar char="•"/>
            </a:pPr>
            <a:r>
              <a:rPr lang="en-US" sz="1400"/>
              <a:t>As the purchase of crypto-assets entails a number of risks for consumers and investors, MiCA  under Article 18 foresees the obligation for applicant issuers to submit to their competent authorities a crypto-asset white paper which also needs to be published. </a:t>
            </a:r>
          </a:p>
          <a:p>
            <a:pPr marL="285750" indent="-285750">
              <a:buFont typeface="Arial" panose="020B0604020202020204" pitchFamily="34" charset="0"/>
              <a:buChar char="•"/>
            </a:pPr>
            <a:r>
              <a:rPr lang="en-US" sz="1400"/>
              <a:t>The white paper has a transparency and consumer protection purpose and facilitates the understanding of the technical, financial, and operational aspects while demonstrating its commitment to transparency and compliance with legal and regulatory standards.</a:t>
            </a:r>
            <a:endParaRPr lang="en-US" sz="1400">
              <a:ea typeface="Calibri"/>
              <a:cs typeface="Calibri"/>
            </a:endParaRPr>
          </a:p>
          <a:p>
            <a:pPr marL="285750" indent="-285750">
              <a:buFont typeface="Arial" panose="020B0604020202020204" pitchFamily="34" charset="0"/>
              <a:buChar char="•"/>
            </a:pPr>
            <a:r>
              <a:rPr lang="en-US" sz="1400"/>
              <a:t>Credit institutions intending to issue ARTs do not need a specific </a:t>
            </a:r>
            <a:r>
              <a:rPr lang="en-US" sz="1400" err="1"/>
              <a:t>authorisation</a:t>
            </a:r>
            <a:r>
              <a:rPr lang="en-US" sz="1400"/>
              <a:t> under </a:t>
            </a:r>
            <a:r>
              <a:rPr lang="en-US" sz="1400" err="1"/>
              <a:t>MiCAR</a:t>
            </a:r>
            <a:r>
              <a:rPr lang="en-US" sz="1400"/>
              <a:t>, however, they must submit a crypto-asset white paper to the competent authority for approval in accordance with the RTS on the approval process for white papers for ARTs issued by credit institutions. Provided that such approval has been granted, credit institutions must publish the crypto-asset white paper to inform potential holders of the tokens about the characteristics and risks. </a:t>
            </a:r>
            <a:endParaRPr lang="en-US" sz="1400">
              <a:ea typeface="Calibri"/>
              <a:cs typeface="Calibri"/>
            </a:endParaRPr>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indent="-172720"/>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BA813A1B-E6B6-EC63-ABE5-3F002C176BB9}"/>
              </a:ext>
            </a:extLst>
          </p:cNvPr>
          <p:cNvSpPr>
            <a:spLocks noGrp="1"/>
          </p:cNvSpPr>
          <p:nvPr>
            <p:ph type="sldNum" sz="quarter" idx="12"/>
          </p:nvPr>
        </p:nvSpPr>
        <p:spPr/>
        <p:txBody>
          <a:bodyPr/>
          <a:lstStyle/>
          <a:p>
            <a:fld id="{7F7992D7-3639-F149-BDDB-0721A26327F4}" type="slidenum">
              <a:rPr lang="en-US" smtClean="0"/>
              <a:t>4</a:t>
            </a:fld>
            <a:endParaRPr lang="en-US"/>
          </a:p>
        </p:txBody>
      </p:sp>
    </p:spTree>
    <p:extLst>
      <p:ext uri="{BB962C8B-B14F-4D97-AF65-F5344CB8AC3E}">
        <p14:creationId xmlns:p14="http://schemas.microsoft.com/office/powerpoint/2010/main" val="1989300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5C45D-BDF3-56B2-8698-2C32CC1279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822D6C-83EC-D47D-B554-BF22F05883E5}"/>
              </a:ext>
            </a:extLst>
          </p:cNvPr>
          <p:cNvSpPr>
            <a:spLocks noGrp="1"/>
          </p:cNvSpPr>
          <p:nvPr>
            <p:ph type="title"/>
          </p:nvPr>
        </p:nvSpPr>
        <p:spPr>
          <a:xfrm>
            <a:off x="343514" y="220377"/>
            <a:ext cx="8565127" cy="691356"/>
          </a:xfrm>
        </p:spPr>
        <p:txBody>
          <a:bodyPr/>
          <a:lstStyle/>
          <a:p>
            <a:r>
              <a:rPr lang="en-GB"/>
              <a:t>Transparency in marketing communication (cont.)</a:t>
            </a:r>
          </a:p>
        </p:txBody>
      </p:sp>
      <p:sp>
        <p:nvSpPr>
          <p:cNvPr id="3" name="Content Placeholder 2">
            <a:extLst>
              <a:ext uri="{FF2B5EF4-FFF2-40B4-BE49-F238E27FC236}">
                <a16:creationId xmlns:a16="http://schemas.microsoft.com/office/drawing/2014/main" id="{38B8EF95-0057-DEA4-BCFE-62341858FB66}"/>
              </a:ext>
            </a:extLst>
          </p:cNvPr>
          <p:cNvSpPr>
            <a:spLocks noGrp="1"/>
          </p:cNvSpPr>
          <p:nvPr>
            <p:ph idx="1"/>
          </p:nvPr>
        </p:nvSpPr>
        <p:spPr>
          <a:xfrm>
            <a:off x="289436" y="1063086"/>
            <a:ext cx="8565127" cy="2092626"/>
          </a:xfrm>
        </p:spPr>
        <p:txBody>
          <a:bodyPr/>
          <a:lstStyle/>
          <a:p>
            <a:pPr marL="285750" indent="-285750">
              <a:buFont typeface="Arial" panose="020B0604020202020204" pitchFamily="34" charset="0"/>
              <a:buChar char="•"/>
            </a:pPr>
            <a:r>
              <a:rPr lang="en-US" sz="1400"/>
              <a:t>In its assessment of the white paper, the competent authority should ensure that the information provided is comprehensive, clear, accurate, not misleading and presented in an understandable manner for the intended audiences of customers, and other relevant stakeholders and investors. </a:t>
            </a:r>
          </a:p>
          <a:p>
            <a:pPr marL="285750" indent="-285750">
              <a:buFont typeface="Arial" panose="020B0604020202020204" pitchFamily="34" charset="0"/>
              <a:buChar char="•"/>
            </a:pPr>
            <a:r>
              <a:rPr lang="en-US" sz="1400"/>
              <a:t>The competent authority should also assess whether the content of the white paper is aligned with what is set out in the business model. There should be no contradictions between the business model as part of the </a:t>
            </a:r>
            <a:r>
              <a:rPr lang="en-US" sz="1400" err="1"/>
              <a:t>programme</a:t>
            </a:r>
            <a:r>
              <a:rPr lang="en-US" sz="1400"/>
              <a:t> of operations and the white paper that should ensure informed decisions of potential token purchasers. </a:t>
            </a:r>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endParaRPr lang="en-GB"/>
          </a:p>
        </p:txBody>
      </p:sp>
      <p:sp>
        <p:nvSpPr>
          <p:cNvPr id="4" name="Slide Number Placeholder 3">
            <a:extLst>
              <a:ext uri="{FF2B5EF4-FFF2-40B4-BE49-F238E27FC236}">
                <a16:creationId xmlns:a16="http://schemas.microsoft.com/office/drawing/2014/main" id="{F7FF91BF-B5AC-45C6-9F9C-52AAE510E271}"/>
              </a:ext>
            </a:extLst>
          </p:cNvPr>
          <p:cNvSpPr>
            <a:spLocks noGrp="1"/>
          </p:cNvSpPr>
          <p:nvPr>
            <p:ph type="sldNum" sz="quarter" idx="12"/>
          </p:nvPr>
        </p:nvSpPr>
        <p:spPr/>
        <p:txBody>
          <a:bodyPr/>
          <a:lstStyle/>
          <a:p>
            <a:fld id="{7F7992D7-3639-F149-BDDB-0721A26327F4}" type="slidenum">
              <a:rPr lang="en-US" smtClean="0"/>
              <a:t>5</a:t>
            </a:fld>
            <a:endParaRPr lang="en-US"/>
          </a:p>
        </p:txBody>
      </p:sp>
    </p:spTree>
    <p:extLst>
      <p:ext uri="{BB962C8B-B14F-4D97-AF65-F5344CB8AC3E}">
        <p14:creationId xmlns:p14="http://schemas.microsoft.com/office/powerpoint/2010/main" val="3301727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9023F-6B0D-C05E-995A-1C8FE385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DD6EFD-8936-EFC4-E7EB-AB1E18D38964}"/>
              </a:ext>
            </a:extLst>
          </p:cNvPr>
          <p:cNvSpPr>
            <a:spLocks noGrp="1"/>
          </p:cNvSpPr>
          <p:nvPr>
            <p:ph type="title"/>
          </p:nvPr>
        </p:nvSpPr>
        <p:spPr>
          <a:xfrm>
            <a:off x="289432" y="220377"/>
            <a:ext cx="8565127" cy="691356"/>
          </a:xfrm>
        </p:spPr>
        <p:txBody>
          <a:bodyPr/>
          <a:lstStyle/>
          <a:p>
            <a:r>
              <a:rPr lang="en-GB"/>
              <a:t>Conflicts of interest </a:t>
            </a:r>
          </a:p>
        </p:txBody>
      </p:sp>
      <p:sp>
        <p:nvSpPr>
          <p:cNvPr id="3" name="Content Placeholder 2">
            <a:extLst>
              <a:ext uri="{FF2B5EF4-FFF2-40B4-BE49-F238E27FC236}">
                <a16:creationId xmlns:a16="http://schemas.microsoft.com/office/drawing/2014/main" id="{A2560935-A58B-00BB-3436-74D553D10F61}"/>
              </a:ext>
            </a:extLst>
          </p:cNvPr>
          <p:cNvSpPr>
            <a:spLocks noGrp="1"/>
          </p:cNvSpPr>
          <p:nvPr>
            <p:ph idx="1"/>
          </p:nvPr>
        </p:nvSpPr>
        <p:spPr>
          <a:xfrm>
            <a:off x="343514" y="911733"/>
            <a:ext cx="8565127" cy="2092626"/>
          </a:xfrm>
        </p:spPr>
        <p:txBody>
          <a:bodyPr vert="horz" lIns="108000" tIns="45720" rIns="91440" bIns="45720" rtlCol="0" anchor="t">
            <a:noAutofit/>
          </a:bodyPr>
          <a:lstStyle/>
          <a:p>
            <a:pPr marL="285750" indent="-285750">
              <a:buFont typeface="Arial" panose="020B0604020202020204" pitchFamily="34" charset="0"/>
              <a:buChar char="•"/>
            </a:pPr>
            <a:r>
              <a:rPr lang="en-US" sz="1400" err="1"/>
              <a:t>MiCA</a:t>
            </a:r>
            <a:r>
              <a:rPr lang="en-US" sz="1400"/>
              <a:t>  and the RTS on conflicts of interest (</a:t>
            </a:r>
            <a:r>
              <a:rPr lang="en-US" sz="1400" err="1"/>
              <a:t>CoI</a:t>
            </a:r>
            <a:r>
              <a:rPr lang="en-US" sz="1400"/>
              <a:t>) require issuers of ARTs to establish policies and procedures for identifying, preventing, managing, and disclosing conflicts of interest. ESMA has similar mandate for CASPs. </a:t>
            </a:r>
          </a:p>
          <a:p>
            <a:pPr marL="285750" indent="-285750">
              <a:buFont typeface="Arial" panose="020B0604020202020204" pitchFamily="34" charset="0"/>
              <a:buChar char="•"/>
            </a:pPr>
            <a:r>
              <a:rPr lang="en-US" sz="1400"/>
              <a:t>The </a:t>
            </a:r>
            <a:r>
              <a:rPr lang="en-US" sz="1400" err="1"/>
              <a:t>CoI</a:t>
            </a:r>
            <a:r>
              <a:rPr lang="en-US" sz="1400"/>
              <a:t> policies and procedures should ensure that issuers of ARTs consider all the circumstances which may or may be perceived to influence or affect their ability or the ability of their connected parties to take impartial and objective decisions.</a:t>
            </a:r>
            <a:endParaRPr lang="en-US" sz="1400">
              <a:ea typeface="Calibri"/>
              <a:cs typeface="Calibri"/>
            </a:endParaRPr>
          </a:p>
          <a:p>
            <a:pPr marL="285750" indent="-285750">
              <a:buFont typeface="Arial" panose="020B0604020202020204" pitchFamily="34" charset="0"/>
              <a:buChar char="•"/>
            </a:pPr>
            <a:r>
              <a:rPr lang="en-US" sz="1400"/>
              <a:t>Similarly to other financial regulations, </a:t>
            </a:r>
            <a:r>
              <a:rPr lang="en-US" sz="1400" err="1"/>
              <a:t>MiCA</a:t>
            </a:r>
            <a:r>
              <a:rPr lang="en-US" sz="1400"/>
              <a:t> does not include a definition of conflicts of interest as such but covers the </a:t>
            </a:r>
            <a:r>
              <a:rPr lang="en-US" sz="1400" err="1"/>
              <a:t>CoI</a:t>
            </a:r>
            <a:r>
              <a:rPr lang="en-US" sz="1400"/>
              <a:t> that could arise between the issuers of ARTs and a defined list of connected parties as well as between the issuers of ARTs and the holders of ARTs.</a:t>
            </a:r>
          </a:p>
          <a:p>
            <a:pPr marL="285750" indent="-285750">
              <a:buFont typeface="Arial" panose="020B0604020202020204" pitchFamily="34" charset="0"/>
              <a:buChar char="•"/>
            </a:pPr>
            <a:r>
              <a:rPr lang="en-US" sz="1400"/>
              <a:t>The draft RTS </a:t>
            </a:r>
            <a:r>
              <a:rPr lang="en-US" sz="1400">
                <a:ea typeface="+mn-lt"/>
                <a:cs typeface="+mn-lt"/>
              </a:rPr>
              <a:t>under Article 32(5) </a:t>
            </a:r>
            <a:r>
              <a:rPr lang="en-US" sz="1400" err="1">
                <a:ea typeface="+mn-lt"/>
                <a:cs typeface="+mn-lt"/>
              </a:rPr>
              <a:t>MiCA</a:t>
            </a:r>
            <a:r>
              <a:rPr lang="en-US" sz="1400">
                <a:ea typeface="+mn-lt"/>
                <a:cs typeface="+mn-lt"/>
              </a:rPr>
              <a:t> </a:t>
            </a:r>
            <a:r>
              <a:rPr lang="en-US" sz="1400"/>
              <a:t>underline the key role of the issuers’ management bodies, who are responsible to define and adopt the </a:t>
            </a:r>
            <a:r>
              <a:rPr lang="en-US" sz="1400" err="1"/>
              <a:t>CoI</a:t>
            </a:r>
            <a:r>
              <a:rPr lang="en-US" sz="1400"/>
              <a:t> policies and procedures. Finally, they set out the content of the disclosure which the issuers of ARTs should make available to the public in the relevant languages on their websites.</a:t>
            </a:r>
            <a:br>
              <a:rPr lang="en-US"/>
            </a:br>
            <a:endParaRPr lang="en-US">
              <a:ea typeface="Calibri"/>
              <a:cs typeface="Calibri"/>
            </a:endParaRPr>
          </a:p>
          <a:p>
            <a:pPr marL="285750" indent="-285750">
              <a:lnSpc>
                <a:spcPct val="113999"/>
              </a:lnSpc>
              <a:buFont typeface="Arial" panose="020B0604020202020204" pitchFamily="34" charset="0"/>
              <a:buChar char="•"/>
            </a:pPr>
            <a:endParaRPr lang="en-US" sz="1400">
              <a:ea typeface="Calibri"/>
              <a:cs typeface="Calibri"/>
            </a:endParaRPr>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ea typeface="Calibri" panose="020F0502020204030204"/>
              <a:cs typeface="Calibri" panose="020F0502020204030204"/>
            </a:endParaRPr>
          </a:p>
          <a:p>
            <a:pPr indent="-172720"/>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A2498B9B-DA95-956F-2279-990EECB72C57}"/>
              </a:ext>
            </a:extLst>
          </p:cNvPr>
          <p:cNvSpPr>
            <a:spLocks noGrp="1"/>
          </p:cNvSpPr>
          <p:nvPr>
            <p:ph type="sldNum" sz="quarter" idx="12"/>
          </p:nvPr>
        </p:nvSpPr>
        <p:spPr/>
        <p:txBody>
          <a:bodyPr/>
          <a:lstStyle/>
          <a:p>
            <a:fld id="{7F7992D7-3639-F149-BDDB-0721A26327F4}" type="slidenum">
              <a:rPr lang="en-US" smtClean="0"/>
              <a:t>6</a:t>
            </a:fld>
            <a:endParaRPr lang="en-US"/>
          </a:p>
        </p:txBody>
      </p:sp>
    </p:spTree>
    <p:extLst>
      <p:ext uri="{BB962C8B-B14F-4D97-AF65-F5344CB8AC3E}">
        <p14:creationId xmlns:p14="http://schemas.microsoft.com/office/powerpoint/2010/main" val="1951359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43535-DD2D-1F95-9FD8-7D9FC687F1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22FCC2-2D5D-7D31-AD96-C90D424E65E3}"/>
              </a:ext>
            </a:extLst>
          </p:cNvPr>
          <p:cNvSpPr>
            <a:spLocks noGrp="1"/>
          </p:cNvSpPr>
          <p:nvPr>
            <p:ph type="title"/>
          </p:nvPr>
        </p:nvSpPr>
        <p:spPr>
          <a:xfrm>
            <a:off x="343512" y="220377"/>
            <a:ext cx="8565127" cy="691356"/>
          </a:xfrm>
        </p:spPr>
        <p:txBody>
          <a:bodyPr/>
          <a:lstStyle/>
          <a:p>
            <a:r>
              <a:rPr lang="en-GB">
                <a:solidFill>
                  <a:srgbClr val="243E5E"/>
                </a:solidFill>
              </a:rPr>
              <a:t>Complaints handling </a:t>
            </a:r>
            <a:r>
              <a:rPr lang="en-GB"/>
              <a:t> </a:t>
            </a:r>
          </a:p>
        </p:txBody>
      </p:sp>
      <p:sp>
        <p:nvSpPr>
          <p:cNvPr id="3" name="Content Placeholder 2">
            <a:extLst>
              <a:ext uri="{FF2B5EF4-FFF2-40B4-BE49-F238E27FC236}">
                <a16:creationId xmlns:a16="http://schemas.microsoft.com/office/drawing/2014/main" id="{B2014AAD-9744-E814-095B-DC9F995631C4}"/>
              </a:ext>
            </a:extLst>
          </p:cNvPr>
          <p:cNvSpPr>
            <a:spLocks noGrp="1"/>
          </p:cNvSpPr>
          <p:nvPr>
            <p:ph idx="1"/>
          </p:nvPr>
        </p:nvSpPr>
        <p:spPr>
          <a:xfrm>
            <a:off x="343512" y="829069"/>
            <a:ext cx="8565127" cy="3108859"/>
          </a:xfrm>
        </p:spPr>
        <p:txBody>
          <a:bodyPr vert="horz" lIns="108000" tIns="45720" rIns="91440" bIns="45720" rtlCol="0" anchor="t">
            <a:noAutofit/>
          </a:bodyPr>
          <a:lstStyle/>
          <a:p>
            <a:pPr marL="285750" indent="-285750" algn="just">
              <a:buFont typeface="Arial" panose="020B0604020202020204" pitchFamily="34" charset="0"/>
              <a:buChar char="•"/>
            </a:pPr>
            <a:r>
              <a:rPr lang="en-US" sz="1400" err="1"/>
              <a:t>MiCA</a:t>
            </a:r>
            <a:r>
              <a:rPr lang="en-US" sz="1400"/>
              <a:t>  provides that ART issuers are required to establish and maintain effective and transparent procedures for the prompt, fair and consistent handling of complaints and publish descriptions of those procedures.  </a:t>
            </a:r>
          </a:p>
          <a:p>
            <a:pPr marL="800100" lvl="1" indent="-285750">
              <a:buFont typeface="Calibri" panose="020F0502020204030204" pitchFamily="34" charset="0"/>
              <a:buChar char="⁻"/>
            </a:pPr>
            <a:r>
              <a:rPr lang="en-US"/>
              <a:t>Where ARTs are distributed (including partially) by third-party entities, issuers are required to establish procedures to facilitate the handling of such complaints between the holders and such third-party entities. </a:t>
            </a:r>
            <a:endParaRPr lang="en-US">
              <a:ea typeface="Calibri"/>
              <a:cs typeface="Calibri"/>
            </a:endParaRPr>
          </a:p>
          <a:p>
            <a:pPr marL="800100" lvl="1" indent="-285750">
              <a:buFont typeface="Calibri" panose="020F0502020204030204" pitchFamily="34" charset="0"/>
              <a:buChar char="⁻"/>
            </a:pPr>
            <a:r>
              <a:rPr lang="en-US"/>
              <a:t>ART issuers (and, where applicable, third-party entities) are required to allow holders to file complaints free of charge.  </a:t>
            </a:r>
            <a:endParaRPr lang="en-US">
              <a:ea typeface="Calibri"/>
              <a:cs typeface="Calibri"/>
            </a:endParaRPr>
          </a:p>
          <a:p>
            <a:pPr marL="800100" lvl="1" indent="-285750">
              <a:buFont typeface="Calibri" panose="020F0502020204030204" pitchFamily="34" charset="0"/>
              <a:buChar char="⁻"/>
            </a:pPr>
            <a:r>
              <a:rPr lang="en-US"/>
              <a:t>issuers of ARTs (and, where applicable, the third-party entities) need to make available to holders a template for filing complaints and all complaints received and any measures taken in response thereto need to be recorded.  </a:t>
            </a:r>
            <a:endParaRPr lang="en-US">
              <a:ea typeface="Calibri"/>
              <a:cs typeface="Calibri"/>
            </a:endParaRPr>
          </a:p>
          <a:p>
            <a:pPr marL="800100" lvl="1" indent="-285750">
              <a:buFont typeface="Calibri" panose="020F0502020204030204" pitchFamily="34" charset="0"/>
              <a:buChar char="⁻"/>
            </a:pPr>
            <a:r>
              <a:rPr lang="en-US"/>
              <a:t>ART issuers need to investigate all complaints in a timely and fair manner and communicate the outcome of such investigations to the holders within a reasonable period. </a:t>
            </a:r>
          </a:p>
          <a:p>
            <a:pPr marL="285750" lvl="1" indent="-285750" algn="just">
              <a:spcBef>
                <a:spcPts val="600"/>
              </a:spcBef>
              <a:buFont typeface="Arial" panose="020B0604020202020204" pitchFamily="34" charset="0"/>
              <a:buChar char="•"/>
            </a:pPr>
            <a:r>
              <a:rPr lang="en-GB"/>
              <a:t>ESMA has similar mandate for CASPs</a:t>
            </a:r>
            <a:r>
              <a:rPr lang="en-US"/>
              <a:t>.</a:t>
            </a:r>
          </a:p>
          <a:p>
            <a:pPr marL="285750" indent="-285750" algn="just">
              <a:buFont typeface="Calibri" panose="020F0502020204030204" pitchFamily="34" charset="0"/>
              <a:buChar char="⁻"/>
            </a:pPr>
            <a:endParaRPr lang="en-US" sz="1400"/>
          </a:p>
          <a:p>
            <a:pPr indent="-172720"/>
            <a:endParaRPr lang="en-GB">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8B32D253-C974-B68E-9496-DF1AFC848653}"/>
              </a:ext>
            </a:extLst>
          </p:cNvPr>
          <p:cNvSpPr>
            <a:spLocks noGrp="1"/>
          </p:cNvSpPr>
          <p:nvPr>
            <p:ph type="sldNum" sz="quarter" idx="12"/>
          </p:nvPr>
        </p:nvSpPr>
        <p:spPr/>
        <p:txBody>
          <a:bodyPr/>
          <a:lstStyle/>
          <a:p>
            <a:fld id="{7F7992D7-3639-F149-BDDB-0721A26327F4}" type="slidenum">
              <a:rPr lang="en-US" smtClean="0"/>
              <a:t>7</a:t>
            </a:fld>
            <a:endParaRPr lang="en-US"/>
          </a:p>
        </p:txBody>
      </p:sp>
    </p:spTree>
    <p:extLst>
      <p:ext uri="{BB962C8B-B14F-4D97-AF65-F5344CB8AC3E}">
        <p14:creationId xmlns:p14="http://schemas.microsoft.com/office/powerpoint/2010/main" val="2127747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C3D7F-E040-5CB9-3C92-FFAA351A13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8C8759-7B33-285D-5ECC-2ECA48867FF8}"/>
              </a:ext>
            </a:extLst>
          </p:cNvPr>
          <p:cNvSpPr>
            <a:spLocks noGrp="1"/>
          </p:cNvSpPr>
          <p:nvPr>
            <p:ph type="title"/>
          </p:nvPr>
        </p:nvSpPr>
        <p:spPr/>
        <p:txBody>
          <a:bodyPr/>
          <a:lstStyle/>
          <a:p>
            <a:r>
              <a:rPr lang="en-GB">
                <a:solidFill>
                  <a:srgbClr val="243E5E"/>
                </a:solidFill>
              </a:rPr>
              <a:t>Complaints handling </a:t>
            </a:r>
            <a:r>
              <a:rPr lang="en-GB"/>
              <a:t> (cont.) </a:t>
            </a:r>
          </a:p>
        </p:txBody>
      </p:sp>
      <p:sp>
        <p:nvSpPr>
          <p:cNvPr id="3" name="Content Placeholder 2">
            <a:extLst>
              <a:ext uri="{FF2B5EF4-FFF2-40B4-BE49-F238E27FC236}">
                <a16:creationId xmlns:a16="http://schemas.microsoft.com/office/drawing/2014/main" id="{8A60458C-42B4-3837-A495-435C93E5C914}"/>
              </a:ext>
            </a:extLst>
          </p:cNvPr>
          <p:cNvSpPr>
            <a:spLocks noGrp="1"/>
          </p:cNvSpPr>
          <p:nvPr>
            <p:ph idx="1"/>
          </p:nvPr>
        </p:nvSpPr>
        <p:spPr>
          <a:xfrm>
            <a:off x="343513" y="965200"/>
            <a:ext cx="8565127" cy="3108859"/>
          </a:xfrm>
        </p:spPr>
        <p:txBody>
          <a:bodyPr vert="horz" lIns="108000" tIns="45720" rIns="91440" bIns="45720" rtlCol="0" anchor="t">
            <a:noAutofit/>
          </a:bodyPr>
          <a:lstStyle/>
          <a:p>
            <a:pPr marL="285750" indent="-285750" algn="just">
              <a:buFont typeface="Arial" panose="020B0604020202020204" pitchFamily="34" charset="0"/>
              <a:buChar char="•"/>
            </a:pPr>
            <a:r>
              <a:rPr lang="en-US" sz="1400"/>
              <a:t>The EBA RTS on complaints handling procedures of ART issuers closely follow the content of the Joint Committee Guidelines on complaints-handling which have been developed by the European Supervisory Authorities in 2013/14 and apply uniformly to all financial institutions across the three sectors</a:t>
            </a:r>
          </a:p>
          <a:p>
            <a:pPr marL="285750" indent="-285750" algn="just">
              <a:buFont typeface="Arial" panose="020B0604020202020204" pitchFamily="34" charset="0"/>
              <a:buChar char="•"/>
            </a:pPr>
            <a:r>
              <a:rPr lang="en-US" sz="1400"/>
              <a:t>As regards the requirements that are not covered in the JC Guidelines, the EBA aligned the draft EBA RTS with ESMA’s draft RTS under Article 71(5) </a:t>
            </a:r>
            <a:r>
              <a:rPr lang="en-US" sz="1400" err="1"/>
              <a:t>MiCA</a:t>
            </a:r>
            <a:r>
              <a:rPr lang="en-US" sz="1400"/>
              <a:t> on complaints handling for crypto-asset service providers, with a view to bring about a desired degree of consistency across the requirements (e.g. language requirements, the requirement to provide the complainant with a copy of the complaint where an electronic complaint form is filed by the complainant, and alignment with RTS on complaints handling under European crowdfunding service providers for business regulation (ECSPR)).</a:t>
            </a:r>
            <a:endParaRPr lang="en-GB" sz="1400"/>
          </a:p>
        </p:txBody>
      </p:sp>
      <p:sp>
        <p:nvSpPr>
          <p:cNvPr id="4" name="Slide Number Placeholder 3">
            <a:extLst>
              <a:ext uri="{FF2B5EF4-FFF2-40B4-BE49-F238E27FC236}">
                <a16:creationId xmlns:a16="http://schemas.microsoft.com/office/drawing/2014/main" id="{7D13B8B0-CA52-FFE9-7520-CFC6EC912CF3}"/>
              </a:ext>
            </a:extLst>
          </p:cNvPr>
          <p:cNvSpPr>
            <a:spLocks noGrp="1"/>
          </p:cNvSpPr>
          <p:nvPr>
            <p:ph type="sldNum" sz="quarter" idx="12"/>
          </p:nvPr>
        </p:nvSpPr>
        <p:spPr/>
        <p:txBody>
          <a:bodyPr/>
          <a:lstStyle/>
          <a:p>
            <a:fld id="{7F7992D7-3639-F149-BDDB-0721A26327F4}" type="slidenum">
              <a:rPr lang="en-US" smtClean="0"/>
              <a:t>8</a:t>
            </a:fld>
            <a:endParaRPr lang="en-US"/>
          </a:p>
        </p:txBody>
      </p:sp>
    </p:spTree>
    <p:extLst>
      <p:ext uri="{BB962C8B-B14F-4D97-AF65-F5344CB8AC3E}">
        <p14:creationId xmlns:p14="http://schemas.microsoft.com/office/powerpoint/2010/main" val="2855001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77D6B4-23B3-7280-C315-604DAB4B85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35D4BC-9834-A40C-836A-943AAB7E635C}"/>
              </a:ext>
            </a:extLst>
          </p:cNvPr>
          <p:cNvSpPr>
            <a:spLocks noGrp="1"/>
          </p:cNvSpPr>
          <p:nvPr>
            <p:ph type="title"/>
          </p:nvPr>
        </p:nvSpPr>
        <p:spPr/>
        <p:txBody>
          <a:bodyPr/>
          <a:lstStyle/>
          <a:p>
            <a:r>
              <a:rPr lang="en-GB">
                <a:solidFill>
                  <a:srgbClr val="243E5E"/>
                </a:solidFill>
              </a:rPr>
              <a:t>Product intervention power</a:t>
            </a:r>
            <a:endParaRPr lang="en-GB"/>
          </a:p>
        </p:txBody>
      </p:sp>
      <p:sp>
        <p:nvSpPr>
          <p:cNvPr id="3" name="Content Placeholder 2">
            <a:extLst>
              <a:ext uri="{FF2B5EF4-FFF2-40B4-BE49-F238E27FC236}">
                <a16:creationId xmlns:a16="http://schemas.microsoft.com/office/drawing/2014/main" id="{5DAEF599-2972-555C-DE85-7A6AE212B13C}"/>
              </a:ext>
            </a:extLst>
          </p:cNvPr>
          <p:cNvSpPr>
            <a:spLocks noGrp="1"/>
          </p:cNvSpPr>
          <p:nvPr>
            <p:ph idx="1"/>
          </p:nvPr>
        </p:nvSpPr>
        <p:spPr>
          <a:xfrm>
            <a:off x="343513" y="965200"/>
            <a:ext cx="8565127" cy="3108859"/>
          </a:xfrm>
        </p:spPr>
        <p:txBody>
          <a:bodyPr/>
          <a:lstStyle/>
          <a:p>
            <a:pPr marL="171450" indent="-171450" algn="just">
              <a:spcBef>
                <a:spcPts val="150"/>
              </a:spcBef>
              <a:spcAft>
                <a:spcPts val="600"/>
              </a:spcAft>
              <a:buFont typeface="Arial" panose="020B0604020202020204" pitchFamily="34" charset="0"/>
              <a:buChar char="•"/>
            </a:pPr>
            <a:r>
              <a:rPr lang="en-GB" sz="1400"/>
              <a:t>Article 104 </a:t>
            </a:r>
            <a:r>
              <a:rPr lang="en-GB" sz="1400" err="1"/>
              <a:t>MiCA</a:t>
            </a:r>
            <a:r>
              <a:rPr lang="en-GB" sz="1400"/>
              <a:t> confers on the EBA </a:t>
            </a:r>
            <a:r>
              <a:rPr lang="en-GB" sz="1400" b="1"/>
              <a:t>powers to </a:t>
            </a:r>
            <a:r>
              <a:rPr lang="en-GB" sz="1400" b="1" u="sng"/>
              <a:t>temporarily</a:t>
            </a:r>
            <a:r>
              <a:rPr lang="en-GB" sz="1400" b="1"/>
              <a:t> prohibit </a:t>
            </a:r>
            <a:r>
              <a:rPr lang="en-GB" sz="1400"/>
              <a:t>or</a:t>
            </a:r>
            <a:r>
              <a:rPr lang="en-GB" sz="1400" b="1"/>
              <a:t> restrict </a:t>
            </a:r>
            <a:r>
              <a:rPr lang="en-GB" sz="1400"/>
              <a:t>certain</a:t>
            </a:r>
            <a:r>
              <a:rPr lang="en-GB" sz="1400" b="1"/>
              <a:t> activities or services related to ARTs or EMTs </a:t>
            </a:r>
            <a:r>
              <a:rPr lang="en-GB" sz="1400"/>
              <a:t>to address a </a:t>
            </a:r>
            <a:r>
              <a:rPr lang="en-GB" sz="1400" b="1"/>
              <a:t>significant investor protection concern</a:t>
            </a:r>
            <a:r>
              <a:rPr lang="en-GB" sz="1400"/>
              <a:t>, a </a:t>
            </a:r>
            <a:r>
              <a:rPr lang="en-GB" sz="1400" b="1"/>
              <a:t>threat to the orderly functioning and integrity of the market</a:t>
            </a:r>
            <a:r>
              <a:rPr lang="en-GB" sz="1400"/>
              <a:t>,</a:t>
            </a:r>
            <a:r>
              <a:rPr lang="en-GB" sz="1400" b="1"/>
              <a:t> </a:t>
            </a:r>
            <a:r>
              <a:rPr lang="en-GB" sz="1400"/>
              <a:t>or to the </a:t>
            </a:r>
            <a:r>
              <a:rPr lang="en-GB" sz="1400" b="1"/>
              <a:t>stability of the financial system</a:t>
            </a:r>
            <a:r>
              <a:rPr lang="en-US" sz="1400"/>
              <a:t>. </a:t>
            </a:r>
            <a:r>
              <a:rPr lang="en-GB" sz="1400"/>
              <a:t>ESMA has similar intervention powers in relation to </a:t>
            </a:r>
            <a:r>
              <a:rPr lang="en-US" sz="1400"/>
              <a:t>crypto-assets other than ARTs and EMTs. </a:t>
            </a:r>
          </a:p>
          <a:p>
            <a:pPr marL="171450" indent="-171450" algn="just">
              <a:spcBef>
                <a:spcPts val="150"/>
              </a:spcBef>
              <a:spcAft>
                <a:spcPts val="600"/>
              </a:spcAft>
              <a:buFont typeface="Arial" panose="020B0604020202020204" pitchFamily="34" charset="0"/>
              <a:buChar char="•"/>
            </a:pPr>
            <a:r>
              <a:rPr lang="en-US" sz="1400"/>
              <a:t>CAs have intervention powers to both </a:t>
            </a:r>
            <a:r>
              <a:rPr lang="en-US" sz="1400" u="sng"/>
              <a:t>temporarily or permanently</a:t>
            </a:r>
            <a:r>
              <a:rPr lang="en-US" sz="1400"/>
              <a:t> prohibit or restrict activities or services related to ARTs/EMTs/other crypto-assets. </a:t>
            </a:r>
            <a:endParaRPr lang="en-US" sz="1400">
              <a:ea typeface="Calibri"/>
              <a:cs typeface="Calibri"/>
            </a:endParaRPr>
          </a:p>
          <a:p>
            <a:pPr marL="171450" indent="-171450" algn="just">
              <a:spcBef>
                <a:spcPts val="150"/>
              </a:spcBef>
              <a:spcAft>
                <a:spcPts val="600"/>
              </a:spcAft>
              <a:buFont typeface="Arial" panose="020B0604020202020204" pitchFamily="34" charset="0"/>
              <a:buChar char="•"/>
            </a:pPr>
            <a:r>
              <a:rPr lang="en-US" sz="1400"/>
              <a:t>Article 106 </a:t>
            </a:r>
            <a:r>
              <a:rPr lang="en-US" sz="1400" err="1"/>
              <a:t>MiCA</a:t>
            </a:r>
            <a:r>
              <a:rPr lang="en-US" sz="1400"/>
              <a:t> sets out the EBA’s coordination role regarding the exercise by CAs of their intervention powers in relation to ARTs and EMTs</a:t>
            </a:r>
            <a:r>
              <a:rPr lang="en-GB" sz="1400"/>
              <a:t>, incl. the requirement to produce an EBA opinion </a:t>
            </a:r>
            <a:r>
              <a:rPr lang="en-US" sz="1400"/>
              <a:t>on a proposed exercise of the powers (whether a prohibition or restriction is justified and proportionate.</a:t>
            </a:r>
          </a:p>
          <a:p>
            <a:pPr marL="285750" indent="-285750" algn="just">
              <a:buFont typeface="Wingdings" panose="05000000000000000000" pitchFamily="2" charset="2"/>
              <a:buChar char="§"/>
            </a:pPr>
            <a:endParaRPr lang="en-GB" sz="1400"/>
          </a:p>
        </p:txBody>
      </p:sp>
      <p:sp>
        <p:nvSpPr>
          <p:cNvPr id="4" name="Slide Number Placeholder 3">
            <a:extLst>
              <a:ext uri="{FF2B5EF4-FFF2-40B4-BE49-F238E27FC236}">
                <a16:creationId xmlns:a16="http://schemas.microsoft.com/office/drawing/2014/main" id="{D15C0223-C16A-02E0-5176-C7BD4BFDB88A}"/>
              </a:ext>
            </a:extLst>
          </p:cNvPr>
          <p:cNvSpPr>
            <a:spLocks noGrp="1"/>
          </p:cNvSpPr>
          <p:nvPr>
            <p:ph type="sldNum" sz="quarter" idx="12"/>
          </p:nvPr>
        </p:nvSpPr>
        <p:spPr/>
        <p:txBody>
          <a:bodyPr/>
          <a:lstStyle/>
          <a:p>
            <a:fld id="{7F7992D7-3639-F149-BDDB-0721A26327F4}" type="slidenum">
              <a:rPr lang="en-US" smtClean="0"/>
              <a:t>9</a:t>
            </a:fld>
            <a:endParaRPr lang="en-US"/>
          </a:p>
        </p:txBody>
      </p:sp>
    </p:spTree>
    <p:extLst>
      <p:ext uri="{BB962C8B-B14F-4D97-AF65-F5344CB8AC3E}">
        <p14:creationId xmlns:p14="http://schemas.microsoft.com/office/powerpoint/2010/main" val="2035066196"/>
      </p:ext>
    </p:extLst>
  </p:cSld>
  <p:clrMapOvr>
    <a:masterClrMapping/>
  </p:clrMapOvr>
</p:sld>
</file>

<file path=ppt/theme/theme1.xml><?xml version="1.0" encoding="utf-8"?>
<a:theme xmlns:a="http://schemas.openxmlformats.org/drawingml/2006/main" name="Office Theme">
  <a:themeElements>
    <a:clrScheme name="EBA BRAND COLOURS 2023">
      <a:dk1>
        <a:srgbClr val="000000"/>
      </a:dk1>
      <a:lt1>
        <a:srgbClr val="243E5E"/>
      </a:lt1>
      <a:dk2>
        <a:srgbClr val="ECCF51"/>
      </a:dk2>
      <a:lt2>
        <a:srgbClr val="994EB8"/>
      </a:lt2>
      <a:accent1>
        <a:srgbClr val="C8482E"/>
      </a:accent1>
      <a:accent2>
        <a:srgbClr val="7497AD"/>
      </a:accent2>
      <a:accent3>
        <a:srgbClr val="1F754E"/>
      </a:accent3>
      <a:accent4>
        <a:srgbClr val="FFFFFF"/>
      </a:accent4>
      <a:accent5>
        <a:srgbClr val="E56384"/>
      </a:accent5>
      <a:accent6>
        <a:srgbClr val="EDA03F"/>
      </a:accent6>
      <a:hlink>
        <a:srgbClr val="5CB7DD"/>
      </a:hlink>
      <a:folHlink>
        <a:srgbClr val="B6C35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BA Template" id="{A2051C07-5607-4499-A936-ACE55D479A67}" vid="{1A5B6606-0EA8-473D-B6A5-67F0E7EF8B6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f400a36-dbff-4a1f-9949-d64075c9d1bd" xsi:nil="true"/>
    <lcf76f155ced4ddcb4097134ff3c332f xmlns="5056e22b-85ea-449c-92f6-c6d28767eef6">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758E082D4EADA4CBB4572DDAF9139AF" ma:contentTypeVersion="18" ma:contentTypeDescription="Create a new document." ma:contentTypeScope="" ma:versionID="793f51b501be19ecb836ab30b653d8ee">
  <xsd:schema xmlns:xsd="http://www.w3.org/2001/XMLSchema" xmlns:xs="http://www.w3.org/2001/XMLSchema" xmlns:p="http://schemas.microsoft.com/office/2006/metadata/properties" xmlns:ns2="5056e22b-85ea-449c-92f6-c6d28767eef6" xmlns:ns3="df400a36-dbff-4a1f-9949-d64075c9d1bd" targetNamespace="http://schemas.microsoft.com/office/2006/metadata/properties" ma:root="true" ma:fieldsID="48d8d89bd34ccf1a7316e3070f95cdd1" ns2:_="" ns3:_="">
    <xsd:import namespace="5056e22b-85ea-449c-92f6-c6d28767eef6"/>
    <xsd:import namespace="df400a36-dbff-4a1f-9949-d64075c9d1b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56e22b-85ea-449c-92f6-c6d28767eef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39ef8c6-609c-46fa-9e5c-e4dc5d0a7c09" ma:termSetId="09814cd3-568e-fe90-9814-8d621ff8fb84" ma:anchorId="fba54fb3-c3e1-fe81-a776-ca4b69148c4d" ma:open="true" ma:isKeyword="false">
      <xsd:complexType>
        <xsd:sequence>
          <xsd:element ref="pc:Terms" minOccurs="0" maxOccurs="1"/>
        </xsd:sequence>
      </xsd:complex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Location" ma:index="24" nillable="true" ma:displayName="Location" ma:indexed="true" ma:internalName="MediaServiceLocation"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f400a36-dbff-4a1f-9949-d64075c9d1b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29d848f7-67ba-49d7-bb3b-e1ac6ef13985}" ma:internalName="TaxCatchAll" ma:showField="CatchAllData" ma:web="df400a36-dbff-4a1f-9949-d64075c9d1b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AC664B-EB35-4B48-823E-FB2841AF7929}">
  <ds:schemaRefs>
    <ds:schemaRef ds:uri="http://schemas.microsoft.com/sharepoint/v3/contenttype/forms"/>
  </ds:schemaRefs>
</ds:datastoreItem>
</file>

<file path=customXml/itemProps2.xml><?xml version="1.0" encoding="utf-8"?>
<ds:datastoreItem xmlns:ds="http://schemas.openxmlformats.org/officeDocument/2006/customXml" ds:itemID="{6D7562FA-8E61-4B3F-9B0A-0EF062AE863E}">
  <ds:schemaRefs>
    <ds:schemaRef ds:uri="5056e22b-85ea-449c-92f6-c6d28767eef6"/>
    <ds:schemaRef ds:uri="df400a36-dbff-4a1f-9949-d64075c9d1b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CF1FAFC-18E6-47DD-9AEA-A3C423FB979B}">
  <ds:schemaRefs>
    <ds:schemaRef ds:uri="5056e22b-85ea-449c-92f6-c6d28767eef6"/>
    <ds:schemaRef ds:uri="df400a36-dbff-4a1f-9949-d64075c9d1b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e66ba66e-8b7b-475b-ae81-4aab15d5f212}" enabled="1" method="Privileged" siteId="{3bacb4ff-f1a2-4c92-b96c-e99fec826b68}" removed="0"/>
</clbl:labelList>
</file>

<file path=docProps/app.xml><?xml version="1.0" encoding="utf-8"?>
<Properties xmlns="http://schemas.openxmlformats.org/officeDocument/2006/extended-properties" xmlns:vt="http://schemas.openxmlformats.org/officeDocument/2006/docPropsVTypes">
  <Template>EBA Template</Template>
  <Application>Microsoft Office PowerPoint</Application>
  <PresentationFormat>On-screen Show (16:9)</PresentationFormat>
  <Slides>15</Slides>
  <Notes>2</Notes>
  <HiddenSlides>0</HiddenSlide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Contents</vt:lpstr>
      <vt:lpstr>Consumer protection under MiCAR</vt:lpstr>
      <vt:lpstr>Transparency in marketing communication</vt:lpstr>
      <vt:lpstr>Transparency in marketing communication (cont.)</vt:lpstr>
      <vt:lpstr>Conflicts of interest </vt:lpstr>
      <vt:lpstr>Complaints handling  </vt:lpstr>
      <vt:lpstr>Complaints handling  (cont.) </vt:lpstr>
      <vt:lpstr>Product intervention power</vt:lpstr>
      <vt:lpstr>Product intervention power (cont.) </vt:lpstr>
      <vt:lpstr>Financial education and crypto-assets  </vt:lpstr>
      <vt:lpstr>Financial education and crypto-assets (cont.) </vt:lpstr>
      <vt:lpstr>Financial education and crypto-assets (cont.)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Noemie Papp</dc:creator>
  <cp:revision>1</cp:revision>
  <dcterms:created xsi:type="dcterms:W3CDTF">2024-01-10T09:36:08Z</dcterms:created>
  <dcterms:modified xsi:type="dcterms:W3CDTF">2025-11-12T09:11:50Z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HeaderText">
    <vt:lpwstr>EBA Regular Use</vt:lpwstr>
  </property>
  <property fmtid="{D5CDD505-2E9C-101B-9397-08002B2CF9AE}" pid="3" name="ContentTypeId">
    <vt:lpwstr>0x0101004758E082D4EADA4CBB4572DDAF9139AF</vt:lpwstr>
  </property>
  <property fmtid="{D5CDD505-2E9C-101B-9397-08002B2CF9AE}" pid="4" name="MediaServiceImageTags">
    <vt:lpwstr/>
  </property>
</Properties>
</file>